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797675" cy="9929800"/>
  <p:embeddedFontLst>
    <p:embeddedFont>
      <p:font typeface="Franklin Gothic"/>
      <p:bold r:id="rId11"/>
    </p:embeddedFont>
    <p:embeddedFont>
      <p:font typeface="Manrope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14" roundtripDataSignature="AMtx7mhwrGucD0iqQmB8u3ZIMPugw4Wl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08" orient="horz"/>
        <p:guide pos="384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8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FranklinGothic-bold.fntdata"/><Relationship Id="rId10" Type="http://schemas.openxmlformats.org/officeDocument/2006/relationships/slide" Target="slides/slide5.xml"/><Relationship Id="rId13" Type="http://schemas.openxmlformats.org/officeDocument/2006/relationships/font" Target="fonts/Manrope-bold.fntdata"/><Relationship Id="rId12" Type="http://schemas.openxmlformats.org/officeDocument/2006/relationships/font" Target="fonts/Manrop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77913" y="865188"/>
            <a:ext cx="4641850" cy="3482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mic</a:t>
            </a:r>
            <a:endParaRPr/>
          </a:p>
        </p:txBody>
      </p:sp>
      <p:sp>
        <p:nvSpPr>
          <p:cNvPr id="60" name="Google Shape;60;p1:notes"/>
          <p:cNvSpPr/>
          <p:nvPr>
            <p:ph idx="2" type="sldImg"/>
          </p:nvPr>
        </p:nvSpPr>
        <p:spPr>
          <a:xfrm>
            <a:off x="1077913" y="865188"/>
            <a:ext cx="4641850" cy="3482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2e582232e_0_8:notes"/>
          <p:cNvSpPr txBox="1"/>
          <p:nvPr>
            <p:ph idx="1" type="body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latin typeface="Arial"/>
                <a:ea typeface="Arial"/>
                <a:cs typeface="Arial"/>
                <a:sym typeface="Arial"/>
              </a:rPr>
              <a:t>Neurodiverse people can have particular strengths and pitfalls</a:t>
            </a:r>
            <a:endParaRPr/>
          </a:p>
        </p:txBody>
      </p:sp>
      <p:sp>
        <p:nvSpPr>
          <p:cNvPr id="66" name="Google Shape;66;g3e2e582232e_0_8:notes"/>
          <p:cNvSpPr/>
          <p:nvPr>
            <p:ph idx="2" type="sldImg"/>
          </p:nvPr>
        </p:nvSpPr>
        <p:spPr>
          <a:xfrm>
            <a:off x="1077913" y="865188"/>
            <a:ext cx="4641900" cy="348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077913" y="865188"/>
            <a:ext cx="4641900" cy="348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2e582232e_0_26:notes"/>
          <p:cNvSpPr txBox="1"/>
          <p:nvPr>
            <p:ph idx="1" type="body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Manrope"/>
                <a:ea typeface="Manrope"/>
                <a:cs typeface="Manrope"/>
                <a:sym typeface="Manrope"/>
              </a:rPr>
              <a:t>Exploring how WG works, how it aligns </a:t>
            </a:r>
            <a:r>
              <a:rPr lang="en-US" sz="2000">
                <a:latin typeface="Manrope"/>
                <a:ea typeface="Manrope"/>
                <a:cs typeface="Manrope"/>
                <a:sym typeface="Manrope"/>
              </a:rPr>
              <a:t>with</a:t>
            </a:r>
            <a:r>
              <a:rPr lang="en-US" sz="2000">
                <a:latin typeface="Manrope"/>
                <a:ea typeface="Manrope"/>
                <a:cs typeface="Manrope"/>
                <a:sym typeface="Manrope"/>
              </a:rPr>
              <a:t> my personal plans for doing </a:t>
            </a:r>
            <a:r>
              <a:rPr lang="en-US" sz="2000">
                <a:latin typeface="Manrope"/>
                <a:ea typeface="Manrope"/>
                <a:cs typeface="Manrope"/>
                <a:sym typeface="Manrope"/>
              </a:rPr>
              <a:t>research </a:t>
            </a:r>
            <a:endParaRPr/>
          </a:p>
        </p:txBody>
      </p:sp>
      <p:sp>
        <p:nvSpPr>
          <p:cNvPr id="80" name="Google Shape;80;g3e2e582232e_0_26:notes"/>
          <p:cNvSpPr/>
          <p:nvPr>
            <p:ph idx="2" type="sldImg"/>
          </p:nvPr>
        </p:nvSpPr>
        <p:spPr>
          <a:xfrm>
            <a:off x="1077913" y="865188"/>
            <a:ext cx="4641900" cy="348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2e582232e_0_91:notes"/>
          <p:cNvSpPr txBox="1"/>
          <p:nvPr>
            <p:ph idx="1" type="body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</p:spPr>
        <p:txBody>
          <a:bodyPr anchorCtr="0" anchor="t" bIns="44450" lIns="90475" spcFirstLastPara="1" rIns="90475" wrap="square" tIns="444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e2e582232e_0_91:notes"/>
          <p:cNvSpPr/>
          <p:nvPr>
            <p:ph idx="2" type="sldImg"/>
          </p:nvPr>
        </p:nvSpPr>
        <p:spPr>
          <a:xfrm>
            <a:off x="1077913" y="865188"/>
            <a:ext cx="4641900" cy="348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" type="body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2" type="body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4" name="Google Shape;24;p10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8" name="Google Shape;28;p11"/>
          <p:cNvSpPr txBox="1"/>
          <p:nvPr>
            <p:ph idx="2" type="body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33" name="Google Shape;33;p12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4" name="Google Shape;44;p16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6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0" i="0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1" name="Google Shape;51;p18"/>
          <p:cNvSpPr txBox="1"/>
          <p:nvPr>
            <p:ph idx="1" type="body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2" name="Google Shape;52;p18"/>
          <p:cNvSpPr txBox="1"/>
          <p:nvPr>
            <p:ph idx="2" type="body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3" name="Google Shape;53;p18"/>
          <p:cNvSpPr txBox="1"/>
          <p:nvPr>
            <p:ph idx="3" type="body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" type="body"/>
          </p:nvPr>
        </p:nvSpPr>
        <p:spPr>
          <a:xfrm>
            <a:off x="628650" y="365125"/>
            <a:ext cx="78867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5"/>
          <p:cNvCxnSpPr/>
          <p:nvPr/>
        </p:nvCxnSpPr>
        <p:spPr>
          <a:xfrm>
            <a:off x="1600200" y="685800"/>
            <a:ext cx="7315200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" name="Google Shape;7;p5"/>
          <p:cNvCxnSpPr/>
          <p:nvPr/>
        </p:nvCxnSpPr>
        <p:spPr>
          <a:xfrm>
            <a:off x="685800" y="685800"/>
            <a:ext cx="609600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" name="Google Shape;8;p5"/>
          <p:cNvSpPr/>
          <p:nvPr/>
        </p:nvSpPr>
        <p:spPr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Kick-Off ERCIM WG IDE, Online	</a:t>
            </a:r>
            <a:fld id="{00000000-1234-1234-1234-123412341234}" type="slidenum">
              <a:rPr b="0" i="1" lang="en-US" sz="1800" u="none" cap="none" strike="noStrik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r>
              <a:rPr b="0" i="1" lang="en-US" sz="1800" u="none" cap="none" strike="noStrik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 May 2026</a:t>
            </a:r>
            <a:endParaRPr/>
          </a:p>
        </p:txBody>
      </p:sp>
      <p:pic>
        <p:nvPicPr>
          <p:cNvPr descr="logo200x156" id="9" name="Google Shape;9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82625" y="244475"/>
            <a:ext cx="1498600" cy="117633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/>
          <p:nvPr>
            <p:ph type="title"/>
          </p:nvPr>
        </p:nvSpPr>
        <p:spPr>
          <a:xfrm>
            <a:off x="1045338" y="-15573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63" name="Google Shape;63;p1"/>
          <p:cNvSpPr txBox="1"/>
          <p:nvPr/>
        </p:nvSpPr>
        <p:spPr>
          <a:xfrm>
            <a:off x="1143000" y="1600200"/>
            <a:ext cx="7471200" cy="31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36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</a:br>
            <a:br>
              <a:rPr i="0" lang="en-US" sz="36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</a:br>
            <a:br>
              <a:rPr b="1" i="0" lang="en-US" sz="36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en-US" sz="3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Thomas Schoegje</a:t>
            </a:r>
            <a:endParaRPr sz="36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Università Milano-Bicocca</a:t>
            </a:r>
            <a:endParaRPr sz="36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Postdoc</a:t>
            </a:r>
            <a:br>
              <a:rPr i="0" lang="en-US" sz="36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</a:br>
            <a:endParaRPr i="0" sz="3600" u="none" cap="none" strike="noStrike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2e582232e_0_8"/>
          <p:cNvSpPr txBox="1"/>
          <p:nvPr>
            <p:ph type="title"/>
          </p:nvPr>
        </p:nvSpPr>
        <p:spPr>
          <a:xfrm>
            <a:off x="1045338" y="-15573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69" name="Google Shape;69;g3e2e582232e_0_8"/>
          <p:cNvSpPr txBox="1"/>
          <p:nvPr/>
        </p:nvSpPr>
        <p:spPr>
          <a:xfrm>
            <a:off x="628650" y="680132"/>
            <a:ext cx="7886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b="1" lang="en-US" sz="4400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Expectations</a:t>
            </a:r>
            <a:br>
              <a:rPr b="1" i="0" lang="en-US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</a:br>
            <a:endParaRPr b="1" i="0" sz="4400" u="none" cap="none" strike="noStrike">
              <a:solidFill>
                <a:schemeClr val="dk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0" name="Google Shape;70;g3e2e582232e_0_8"/>
          <p:cNvSpPr txBox="1"/>
          <p:nvPr/>
        </p:nvSpPr>
        <p:spPr>
          <a:xfrm>
            <a:off x="628650" y="2057361"/>
            <a:ext cx="78867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Main interest: Neurodiversity and making workplaces where all minds thrive</a:t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nrope"/>
              <a:buChar char="●"/>
            </a:pPr>
            <a:r>
              <a:rPr lang="en-US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Research workplace challenges</a:t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nrope"/>
              <a:buChar char="●"/>
            </a:pPr>
            <a:r>
              <a:rPr lang="en-US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Research information technology</a:t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Goal today: explore match with WG interests</a:t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1045338" y="-15573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628650" y="680132"/>
            <a:ext cx="7886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"/>
              <a:buNone/>
            </a:pPr>
            <a:r>
              <a:rPr b="1" lang="en-US" sz="4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Relevant background</a:t>
            </a:r>
            <a:br>
              <a:rPr b="1" lang="en-US" sz="4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</a:br>
            <a:endParaRPr b="1" sz="44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t/>
            </a:r>
            <a:endParaRPr b="1" sz="4400">
              <a:solidFill>
                <a:schemeClr val="dk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628650" y="2057361"/>
            <a:ext cx="78867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Background: Human-Computer Interaction</a:t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Current: i3lab - Diverse technologies to support neurodiversity</a:t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2e582232e_0_26"/>
          <p:cNvSpPr txBox="1"/>
          <p:nvPr>
            <p:ph type="title"/>
          </p:nvPr>
        </p:nvSpPr>
        <p:spPr>
          <a:xfrm>
            <a:off x="1045338" y="-15573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83" name="Google Shape;83;g3e2e582232e_0_26"/>
          <p:cNvSpPr txBox="1"/>
          <p:nvPr/>
        </p:nvSpPr>
        <p:spPr>
          <a:xfrm>
            <a:off x="628650" y="680132"/>
            <a:ext cx="7886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b="1" i="0" lang="en-US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Ideas for actions</a:t>
            </a:r>
            <a:br>
              <a:rPr b="1" i="0" lang="en-US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</a:br>
            <a:endParaRPr b="1" i="0" sz="4400" u="none" cap="none" strike="noStrike">
              <a:solidFill>
                <a:schemeClr val="dk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4" name="Google Shape;84;g3e2e582232e_0_26"/>
          <p:cNvSpPr txBox="1"/>
          <p:nvPr/>
        </p:nvSpPr>
        <p:spPr>
          <a:xfrm>
            <a:off x="628650" y="2057361"/>
            <a:ext cx="78867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2e582232e_0_91"/>
          <p:cNvSpPr txBox="1"/>
          <p:nvPr>
            <p:ph type="title"/>
          </p:nvPr>
        </p:nvSpPr>
        <p:spPr>
          <a:xfrm>
            <a:off x="1045338" y="-15573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90" name="Google Shape;90;g3e2e582232e_0_91"/>
          <p:cNvSpPr txBox="1"/>
          <p:nvPr/>
        </p:nvSpPr>
        <p:spPr>
          <a:xfrm>
            <a:off x="628650" y="680132"/>
            <a:ext cx="78867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t/>
            </a:r>
            <a:endParaRPr b="1" i="0" sz="4400" u="none" cap="none" strike="noStrike">
              <a:solidFill>
                <a:schemeClr val="dk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" name="Google Shape;91;g3e2e582232e_0_91"/>
          <p:cNvSpPr txBox="1"/>
          <p:nvPr/>
        </p:nvSpPr>
        <p:spPr>
          <a:xfrm>
            <a:off x="628650" y="2057361"/>
            <a:ext cx="78867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Contact information</a:t>
            </a:r>
            <a:endParaRPr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tmschoegje@gmail.com</a:t>
            </a:r>
            <a:endParaRPr i="1" sz="20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1998-08-24T17:10:24Z</dcterms:created>
  <dc:creator>ERCIM</dc:creator>
</cp:coreProperties>
</file>