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theme/theme2.xml" ContentType="application/vnd.openxmlformats-officedocument.theme+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theme/theme3.xml" ContentType="application/vnd.openxmlformats-officedocument.theme+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theme/theme4.xml" ContentType="application/vnd.openxmlformats-officedocument.theme+xml"/>
  <Override PartName="/ppt/theme/theme5.xml" ContentType="application/vnd.openxmlformats-officedocument.theme+xml"/>
  <Override PartName="/ppt/theme/theme6.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bookmarkIdSeed="3">
  <p:sldMasterIdLst>
    <p:sldMasterId id="2147483648" r:id="rId1"/>
    <p:sldMasterId id="2147483737" r:id="rId2"/>
    <p:sldMasterId id="2147483649" r:id="rId3"/>
    <p:sldMasterId id="2147483650" r:id="rId4"/>
  </p:sldMasterIdLst>
  <p:notesMasterIdLst>
    <p:notesMasterId r:id="rId10"/>
  </p:notesMasterIdLst>
  <p:handoutMasterIdLst>
    <p:handoutMasterId r:id="rId11"/>
  </p:handoutMasterIdLst>
  <p:sldIdLst>
    <p:sldId id="889" r:id="rId5"/>
    <p:sldId id="891" r:id="rId6"/>
    <p:sldId id="890" r:id="rId7"/>
    <p:sldId id="893" r:id="rId8"/>
    <p:sldId id="892" r:id="rId9"/>
  </p:sldIdLst>
  <p:sldSz cx="9144000" cy="6858000" type="screen4x3"/>
  <p:notesSz cx="6797675" cy="9929813"/>
  <p:kinsoku lang="ja-JP" invalStChars="、。，．・：；？！゛゜ヽヾゝゞ々ー’”）〕］｝〉》」』】°‰′″℃￠％ぁぃぅぇぉっゃゅょゎァィゥェォッャュョヮヵヶ!%),.:;?]}｡｣､･ｧｨｩｪｫｬｭｮｯｰﾞﾟ" invalEndChars="‘“（〔［｛〈《「『【￥＄$([\{｢￡"/>
  <p:defaultTextStyle>
    <a:defPPr>
      <a:defRPr lang="fr-FR"/>
    </a:defPPr>
    <a:lvl1pPr algn="l" rtl="0" fontAlgn="base">
      <a:spcBef>
        <a:spcPct val="0"/>
      </a:spcBef>
      <a:spcAft>
        <a:spcPct val="0"/>
      </a:spcAft>
      <a:defRPr sz="4000" kern="1200">
        <a:solidFill>
          <a:schemeClr val="tx1"/>
        </a:solidFill>
        <a:latin typeface="Times" pitchFamily="18" charset="0"/>
        <a:ea typeface="+mn-ea"/>
        <a:cs typeface="Arial" charset="0"/>
      </a:defRPr>
    </a:lvl1pPr>
    <a:lvl2pPr marL="457200" algn="l" rtl="0" fontAlgn="base">
      <a:spcBef>
        <a:spcPct val="0"/>
      </a:spcBef>
      <a:spcAft>
        <a:spcPct val="0"/>
      </a:spcAft>
      <a:defRPr sz="4000" kern="1200">
        <a:solidFill>
          <a:schemeClr val="tx1"/>
        </a:solidFill>
        <a:latin typeface="Times" pitchFamily="18" charset="0"/>
        <a:ea typeface="+mn-ea"/>
        <a:cs typeface="Arial" charset="0"/>
      </a:defRPr>
    </a:lvl2pPr>
    <a:lvl3pPr marL="914400" algn="l" rtl="0" fontAlgn="base">
      <a:spcBef>
        <a:spcPct val="0"/>
      </a:spcBef>
      <a:spcAft>
        <a:spcPct val="0"/>
      </a:spcAft>
      <a:defRPr sz="4000" kern="1200">
        <a:solidFill>
          <a:schemeClr val="tx1"/>
        </a:solidFill>
        <a:latin typeface="Times" pitchFamily="18" charset="0"/>
        <a:ea typeface="+mn-ea"/>
        <a:cs typeface="Arial" charset="0"/>
      </a:defRPr>
    </a:lvl3pPr>
    <a:lvl4pPr marL="1371600" algn="l" rtl="0" fontAlgn="base">
      <a:spcBef>
        <a:spcPct val="0"/>
      </a:spcBef>
      <a:spcAft>
        <a:spcPct val="0"/>
      </a:spcAft>
      <a:defRPr sz="4000" kern="1200">
        <a:solidFill>
          <a:schemeClr val="tx1"/>
        </a:solidFill>
        <a:latin typeface="Times" pitchFamily="18" charset="0"/>
        <a:ea typeface="+mn-ea"/>
        <a:cs typeface="Arial" charset="0"/>
      </a:defRPr>
    </a:lvl4pPr>
    <a:lvl5pPr marL="1828800" algn="l" rtl="0" fontAlgn="base">
      <a:spcBef>
        <a:spcPct val="0"/>
      </a:spcBef>
      <a:spcAft>
        <a:spcPct val="0"/>
      </a:spcAft>
      <a:defRPr sz="4000" kern="1200">
        <a:solidFill>
          <a:schemeClr val="tx1"/>
        </a:solidFill>
        <a:latin typeface="Times" pitchFamily="18" charset="0"/>
        <a:ea typeface="+mn-ea"/>
        <a:cs typeface="Arial" charset="0"/>
      </a:defRPr>
    </a:lvl5pPr>
    <a:lvl6pPr marL="2286000" algn="l" defTabSz="914400" rtl="0" eaLnBrk="1" latinLnBrk="0" hangingPunct="1">
      <a:defRPr sz="4000" kern="1200">
        <a:solidFill>
          <a:schemeClr val="tx1"/>
        </a:solidFill>
        <a:latin typeface="Times" pitchFamily="18" charset="0"/>
        <a:ea typeface="+mn-ea"/>
        <a:cs typeface="Arial" charset="0"/>
      </a:defRPr>
    </a:lvl6pPr>
    <a:lvl7pPr marL="2743200" algn="l" defTabSz="914400" rtl="0" eaLnBrk="1" latinLnBrk="0" hangingPunct="1">
      <a:defRPr sz="4000" kern="1200">
        <a:solidFill>
          <a:schemeClr val="tx1"/>
        </a:solidFill>
        <a:latin typeface="Times" pitchFamily="18" charset="0"/>
        <a:ea typeface="+mn-ea"/>
        <a:cs typeface="Arial" charset="0"/>
      </a:defRPr>
    </a:lvl7pPr>
    <a:lvl8pPr marL="3200400" algn="l" defTabSz="914400" rtl="0" eaLnBrk="1" latinLnBrk="0" hangingPunct="1">
      <a:defRPr sz="4000" kern="1200">
        <a:solidFill>
          <a:schemeClr val="tx1"/>
        </a:solidFill>
        <a:latin typeface="Times" pitchFamily="18" charset="0"/>
        <a:ea typeface="+mn-ea"/>
        <a:cs typeface="Arial" charset="0"/>
      </a:defRPr>
    </a:lvl8pPr>
    <a:lvl9pPr marL="3657600" algn="l" defTabSz="914400" rtl="0" eaLnBrk="1" latinLnBrk="0" hangingPunct="1">
      <a:defRPr sz="4000" kern="1200">
        <a:solidFill>
          <a:schemeClr val="tx1"/>
        </a:solidFill>
        <a:latin typeface="Times" pitchFamily="18" charset="0"/>
        <a:ea typeface="+mn-ea"/>
        <a:cs typeface="Arial" charset="0"/>
      </a:defRPr>
    </a:lvl9pPr>
  </p:defaultTextStyle>
  <p:extLst>
    <p:ext uri="{EFAFB233-063F-42B5-8137-9DF3F51BA10A}">
      <p15:sldGuideLst xmlns:p15="http://schemas.microsoft.com/office/powerpoint/2012/main">
        <p15:guide id="1" orient="horz" pos="1008">
          <p15:clr>
            <a:srgbClr val="A4A3A4"/>
          </p15:clr>
        </p15:guide>
        <p15:guide id="2" pos="384">
          <p15:clr>
            <a:srgbClr val="A4A3A4"/>
          </p15:clr>
        </p15:guide>
      </p15:sldGuideLst>
    </p:ext>
    <p:ext uri="{2D200454-40CA-4A62-9FC3-DE9A4176ACB9}">
      <p15:notesGuideLst xmlns:p15="http://schemas.microsoft.com/office/powerpoint/2012/main">
        <p15:guide id="1" orient="horz" pos="3128" userDrawn="1">
          <p15:clr>
            <a:srgbClr val="A4A3A4"/>
          </p15:clr>
        </p15:guide>
        <p15:guide id="2" pos="2141" userDrawn="1">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Peter" initials="pk" lastIdx="3" clrIdx="0"/>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CCFF66"/>
    <a:srgbClr val="009999"/>
    <a:srgbClr val="70AD47"/>
    <a:srgbClr val="44546A"/>
    <a:srgbClr val="A4CE88"/>
    <a:srgbClr val="CC0000"/>
    <a:srgbClr val="FFABAB"/>
    <a:srgbClr val="F27E9A"/>
    <a:srgbClr val="FFFF66"/>
    <a:srgbClr val="FF9933"/>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0136" autoAdjust="0"/>
    <p:restoredTop sz="88201" autoAdjust="0"/>
  </p:normalViewPr>
  <p:slideViewPr>
    <p:cSldViewPr snapToGrid="0">
      <p:cViewPr>
        <p:scale>
          <a:sx n="165" d="100"/>
          <a:sy n="165" d="100"/>
        </p:scale>
        <p:origin x="1028" y="8"/>
      </p:cViewPr>
      <p:guideLst>
        <p:guide orient="horz" pos="1008"/>
        <p:guide pos="384"/>
      </p:guideLst>
    </p:cSldViewPr>
  </p:slideViewPr>
  <p:outlineViewPr>
    <p:cViewPr>
      <p:scale>
        <a:sx n="33" d="100"/>
        <a:sy n="33" d="100"/>
      </p:scale>
      <p:origin x="0" y="0"/>
    </p:cViewPr>
  </p:outlineViewPr>
  <p:notesTextViewPr>
    <p:cViewPr>
      <p:scale>
        <a:sx n="3" d="2"/>
        <a:sy n="3" d="2"/>
      </p:scale>
      <p:origin x="0" y="0"/>
    </p:cViewPr>
  </p:notesTextViewPr>
  <p:sorterViewPr>
    <p:cViewPr>
      <p:scale>
        <a:sx n="66" d="100"/>
        <a:sy n="66" d="100"/>
      </p:scale>
      <p:origin x="0" y="0"/>
    </p:cViewPr>
  </p:sorterViewPr>
  <p:notesViewPr>
    <p:cSldViewPr snapToGrid="0">
      <p:cViewPr>
        <p:scale>
          <a:sx n="125" d="100"/>
          <a:sy n="125" d="100"/>
        </p:scale>
        <p:origin x="2178" y="-96"/>
      </p:cViewPr>
      <p:guideLst>
        <p:guide orient="horz" pos="3128"/>
        <p:guide pos="2141"/>
      </p:guideLst>
    </p:cSldViewPr>
  </p:notesViewPr>
  <p:gridSpacing cx="45005" cy="45005"/>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presProps" Target="presProps.xml"/><Relationship Id="rId3" Type="http://schemas.openxmlformats.org/officeDocument/2006/relationships/slideMaster" Target="slideMasters/slideMaster3.xml"/><Relationship Id="rId7" Type="http://schemas.openxmlformats.org/officeDocument/2006/relationships/slide" Target="slides/slide3.xml"/><Relationship Id="rId12" Type="http://schemas.openxmlformats.org/officeDocument/2006/relationships/commentAuthors" Target="commentAuthors.xml"/><Relationship Id="rId2" Type="http://schemas.openxmlformats.org/officeDocument/2006/relationships/slideMaster" Target="slideMasters/slideMaster2.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2.xml"/><Relationship Id="rId11" Type="http://schemas.openxmlformats.org/officeDocument/2006/relationships/handoutMaster" Target="handoutMasters/handoutMaster1.xml"/><Relationship Id="rId5" Type="http://schemas.openxmlformats.org/officeDocument/2006/relationships/slide" Target="slides/slide1.xml"/><Relationship Id="rId15" Type="http://schemas.openxmlformats.org/officeDocument/2006/relationships/theme" Target="theme/theme1.xml"/><Relationship Id="rId10" Type="http://schemas.openxmlformats.org/officeDocument/2006/relationships/notesMaster" Target="notesMasters/notesMaster1.xml"/><Relationship Id="rId4" Type="http://schemas.openxmlformats.org/officeDocument/2006/relationships/slideMaster" Target="slideMasters/slideMaster4.xml"/><Relationship Id="rId9" Type="http://schemas.openxmlformats.org/officeDocument/2006/relationships/slide" Target="slides/slide5.xml"/><Relationship Id="rId14" Type="http://schemas.openxmlformats.org/officeDocument/2006/relationships/viewProps" Target="view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6.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46400" cy="498475"/>
          </a:xfrm>
          <a:prstGeom prst="rect">
            <a:avLst/>
          </a:prstGeom>
        </p:spPr>
        <p:txBody>
          <a:bodyPr vert="horz" lIns="91440" tIns="45720" rIns="91440" bIns="45720" rtlCol="0"/>
          <a:lstStyle>
            <a:lvl1pPr algn="l">
              <a:defRPr sz="1200"/>
            </a:lvl1pPr>
          </a:lstStyle>
          <a:p>
            <a:endParaRPr lang="en-US"/>
          </a:p>
        </p:txBody>
      </p:sp>
      <p:sp>
        <p:nvSpPr>
          <p:cNvPr id="3" name="Footer Placeholder 2"/>
          <p:cNvSpPr>
            <a:spLocks noGrp="1"/>
          </p:cNvSpPr>
          <p:nvPr>
            <p:ph type="ftr" sz="quarter" idx="2"/>
          </p:nvPr>
        </p:nvSpPr>
        <p:spPr>
          <a:xfrm>
            <a:off x="0" y="9431338"/>
            <a:ext cx="2946400" cy="498475"/>
          </a:xfrm>
          <a:prstGeom prst="rect">
            <a:avLst/>
          </a:prstGeom>
        </p:spPr>
        <p:txBody>
          <a:bodyPr vert="horz" lIns="91440" tIns="45720" rIns="91440" bIns="45720" rtlCol="0" anchor="b"/>
          <a:lstStyle>
            <a:lvl1pPr algn="l">
              <a:defRPr sz="1200"/>
            </a:lvl1pPr>
          </a:lstStyle>
          <a:p>
            <a:endParaRPr lang="en-US"/>
          </a:p>
        </p:txBody>
      </p:sp>
      <p:sp>
        <p:nvSpPr>
          <p:cNvPr id="4" name="Slide Number Placeholder 3"/>
          <p:cNvSpPr>
            <a:spLocks noGrp="1"/>
          </p:cNvSpPr>
          <p:nvPr>
            <p:ph type="sldNum" sz="quarter" idx="3"/>
          </p:nvPr>
        </p:nvSpPr>
        <p:spPr>
          <a:xfrm>
            <a:off x="3849688" y="9431338"/>
            <a:ext cx="2946400" cy="498475"/>
          </a:xfrm>
          <a:prstGeom prst="rect">
            <a:avLst/>
          </a:prstGeom>
        </p:spPr>
        <p:txBody>
          <a:bodyPr vert="horz" lIns="91440" tIns="45720" rIns="91440" bIns="45720" rtlCol="0" anchor="b"/>
          <a:lstStyle>
            <a:lvl1pPr algn="r">
              <a:defRPr sz="1200"/>
            </a:lvl1pPr>
          </a:lstStyle>
          <a:p>
            <a:fld id="{BCBB8E7A-380F-459C-BD74-110C8653F5CD}" type="slidenum">
              <a:rPr lang="en-US" smtClean="0"/>
              <a:t>‹Nº›</a:t>
            </a:fld>
            <a:endParaRPr lang="en-US"/>
          </a:p>
        </p:txBody>
      </p:sp>
      <p:sp>
        <p:nvSpPr>
          <p:cNvPr id="5" name="Date Placeholder 4"/>
          <p:cNvSpPr>
            <a:spLocks noGrp="1"/>
          </p:cNvSpPr>
          <p:nvPr>
            <p:ph type="dt" sz="quarter" idx="1"/>
          </p:nvPr>
        </p:nvSpPr>
        <p:spPr>
          <a:xfrm>
            <a:off x="3849688" y="0"/>
            <a:ext cx="2946400" cy="498475"/>
          </a:xfrm>
          <a:prstGeom prst="rect">
            <a:avLst/>
          </a:prstGeom>
        </p:spPr>
        <p:txBody>
          <a:bodyPr vert="horz" lIns="91440" tIns="45720" rIns="91440" bIns="45720" rtlCol="0"/>
          <a:lstStyle>
            <a:lvl1pPr algn="r">
              <a:defRPr sz="1200"/>
            </a:lvl1pPr>
          </a:lstStyle>
          <a:p>
            <a:fld id="{F6494C8B-0947-4301-93E9-0D52CB832168}" type="datetimeFigureOut">
              <a:rPr lang="en-US" smtClean="0"/>
              <a:t>5/20/2026</a:t>
            </a:fld>
            <a:endParaRPr lang="en-US"/>
          </a:p>
        </p:txBody>
      </p:sp>
    </p:spTree>
    <p:extLst>
      <p:ext uri="{BB962C8B-B14F-4D97-AF65-F5344CB8AC3E}">
        <p14:creationId xmlns:p14="http://schemas.microsoft.com/office/powerpoint/2010/main" val="2571306158"/>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0962" name="Rectangle 2"/>
          <p:cNvSpPr>
            <a:spLocks noGrp="1" noRot="1" noChangeAspect="1" noChangeArrowheads="1" noTextEdit="1"/>
          </p:cNvSpPr>
          <p:nvPr>
            <p:ph type="sldImg" idx="2"/>
          </p:nvPr>
        </p:nvSpPr>
        <p:spPr bwMode="auto">
          <a:xfrm>
            <a:off x="1077913" y="865188"/>
            <a:ext cx="4641850" cy="3482975"/>
          </a:xfrm>
          <a:prstGeom prst="rect">
            <a:avLst/>
          </a:prstGeom>
          <a:noFill/>
          <a:ln w="12700">
            <a:solidFill>
              <a:schemeClr val="tx1"/>
            </a:solidFill>
            <a:miter lim="800000"/>
            <a:headEnd/>
            <a:tailEnd/>
          </a:ln>
        </p:spPr>
      </p:sp>
      <p:sp>
        <p:nvSpPr>
          <p:cNvPr id="2051" name="Rectangle 3"/>
          <p:cNvSpPr>
            <a:spLocks noGrp="1" noChangeArrowheads="1"/>
          </p:cNvSpPr>
          <p:nvPr>
            <p:ph type="body" sz="quarter" idx="3"/>
          </p:nvPr>
        </p:nvSpPr>
        <p:spPr bwMode="auto">
          <a:xfrm>
            <a:off x="907244" y="4726844"/>
            <a:ext cx="4983192" cy="3749949"/>
          </a:xfrm>
          <a:prstGeom prst="rect">
            <a:avLst/>
          </a:prstGeom>
          <a:noFill/>
          <a:ln>
            <a:noFill/>
          </a:ln>
          <a:effectLst/>
        </p:spPr>
        <p:txBody>
          <a:bodyPr vert="horz" wrap="square" lIns="90487" tIns="44450" rIns="90487" bIns="44450" numCol="1" anchor="t" anchorCtr="0" compatLnSpc="1">
            <a:prstTxWarp prst="textNoShape">
              <a:avLst/>
            </a:prstTxWarp>
          </a:bodyPr>
          <a:lstStyle/>
          <a:p>
            <a:pPr lvl="0"/>
            <a:r>
              <a:rPr lang="fr-FR" altLang="en-US" noProof="0"/>
              <a:t>Klicken Sie, um die Formate des Vorlagentextes zu bearbeiten</a:t>
            </a:r>
          </a:p>
          <a:p>
            <a:pPr lvl="1"/>
            <a:r>
              <a:rPr lang="fr-FR" altLang="en-US" noProof="0"/>
              <a:t>Zweite Ebene</a:t>
            </a:r>
          </a:p>
          <a:p>
            <a:pPr lvl="2"/>
            <a:r>
              <a:rPr lang="fr-FR" altLang="en-US" noProof="0"/>
              <a:t>Dritte Ebene</a:t>
            </a:r>
          </a:p>
          <a:p>
            <a:pPr lvl="3"/>
            <a:r>
              <a:rPr lang="fr-FR" altLang="en-US" noProof="0"/>
              <a:t>Vierte Ebene</a:t>
            </a:r>
          </a:p>
          <a:p>
            <a:pPr lvl="4"/>
            <a:r>
              <a:rPr lang="fr-FR" altLang="en-US" noProof="0"/>
              <a:t>Fünfte Ebene</a:t>
            </a:r>
          </a:p>
        </p:txBody>
      </p:sp>
    </p:spTree>
    <p:extLst>
      <p:ext uri="{BB962C8B-B14F-4D97-AF65-F5344CB8AC3E}">
        <p14:creationId xmlns:p14="http://schemas.microsoft.com/office/powerpoint/2010/main" val="4025773921"/>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Times" panose="02020603050405020304" pitchFamily="18" charset="0"/>
        <a:ea typeface="+mn-ea"/>
        <a:cs typeface="Arial" panose="020B0604020202020204" pitchFamily="34" charset="0"/>
      </a:defRPr>
    </a:lvl1pPr>
    <a:lvl2pPr marL="457200" algn="l" rtl="0" eaLnBrk="0" fontAlgn="base" hangingPunct="0">
      <a:spcBef>
        <a:spcPct val="30000"/>
      </a:spcBef>
      <a:spcAft>
        <a:spcPct val="0"/>
      </a:spcAft>
      <a:defRPr sz="1200" kern="1200">
        <a:solidFill>
          <a:schemeClr val="tx1"/>
        </a:solidFill>
        <a:latin typeface="Times" panose="02020603050405020304" pitchFamily="18" charset="0"/>
        <a:ea typeface="+mn-ea"/>
        <a:cs typeface="Arial" panose="020B0604020202020204" pitchFamily="34" charset="0"/>
      </a:defRPr>
    </a:lvl2pPr>
    <a:lvl3pPr marL="914400" algn="l" rtl="0" eaLnBrk="0" fontAlgn="base" hangingPunct="0">
      <a:spcBef>
        <a:spcPct val="30000"/>
      </a:spcBef>
      <a:spcAft>
        <a:spcPct val="0"/>
      </a:spcAft>
      <a:defRPr sz="1200" kern="1200">
        <a:solidFill>
          <a:schemeClr val="tx1"/>
        </a:solidFill>
        <a:latin typeface="Times" panose="02020603050405020304" pitchFamily="18" charset="0"/>
        <a:ea typeface="+mn-ea"/>
        <a:cs typeface="Arial" panose="020B0604020202020204" pitchFamily="34" charset="0"/>
      </a:defRPr>
    </a:lvl3pPr>
    <a:lvl4pPr marL="1371600" algn="l" rtl="0" eaLnBrk="0" fontAlgn="base" hangingPunct="0">
      <a:spcBef>
        <a:spcPct val="30000"/>
      </a:spcBef>
      <a:spcAft>
        <a:spcPct val="0"/>
      </a:spcAft>
      <a:defRPr sz="1200" kern="1200">
        <a:solidFill>
          <a:schemeClr val="tx1"/>
        </a:solidFill>
        <a:latin typeface="Times" panose="02020603050405020304" pitchFamily="18" charset="0"/>
        <a:ea typeface="+mn-ea"/>
        <a:cs typeface="Arial" panose="020B0604020202020204" pitchFamily="34" charset="0"/>
      </a:defRPr>
    </a:lvl4pPr>
    <a:lvl5pPr marL="1828800" algn="l" rtl="0" eaLnBrk="0" fontAlgn="base" hangingPunct="0">
      <a:spcBef>
        <a:spcPct val="30000"/>
      </a:spcBef>
      <a:spcAft>
        <a:spcPct val="0"/>
      </a:spcAft>
      <a:defRPr sz="1200" kern="1200">
        <a:solidFill>
          <a:schemeClr val="tx1"/>
        </a:solidFill>
        <a:latin typeface="Times" panose="02020603050405020304" pitchFamily="18" charset="0"/>
        <a:ea typeface="+mn-ea"/>
        <a:cs typeface="Arial" panose="020B0604020202020204" pitchFamily="34" charset="0"/>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n-GB" dirty="0"/>
          </a:p>
        </p:txBody>
      </p:sp>
    </p:spTree>
    <p:extLst>
      <p:ext uri="{BB962C8B-B14F-4D97-AF65-F5344CB8AC3E}">
        <p14:creationId xmlns:p14="http://schemas.microsoft.com/office/powerpoint/2010/main" val="344348898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n-GB"/>
          </a:p>
        </p:txBody>
      </p:sp>
    </p:spTree>
    <p:extLst>
      <p:ext uri="{BB962C8B-B14F-4D97-AF65-F5344CB8AC3E}">
        <p14:creationId xmlns:p14="http://schemas.microsoft.com/office/powerpoint/2010/main" val="276401125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143000" y="1122363"/>
            <a:ext cx="6858000" cy="2387600"/>
          </a:xfrm>
          <a:prstGeom prst="rect">
            <a:avLst/>
          </a:prstGeom>
        </p:spPr>
        <p:txBody>
          <a:bodyPr anchor="b"/>
          <a:lstStyle>
            <a:lvl1pPr algn="ctr">
              <a:defRPr sz="6000"/>
            </a:lvl1pPr>
          </a:lstStyle>
          <a:p>
            <a:r>
              <a:rPr lang="en-US" dirty="0"/>
              <a:t>Click to edit Master title style</a:t>
            </a:r>
            <a:endParaRPr lang="en-GB" dirty="0"/>
          </a:p>
        </p:txBody>
      </p:sp>
      <p:sp>
        <p:nvSpPr>
          <p:cNvPr id="3" name="Subtitle 2"/>
          <p:cNvSpPr>
            <a:spLocks noGrp="1"/>
          </p:cNvSpPr>
          <p:nvPr>
            <p:ph type="subTitle" idx="1"/>
          </p:nvPr>
        </p:nvSpPr>
        <p:spPr>
          <a:xfrm>
            <a:off x="1143000" y="3602038"/>
            <a:ext cx="6858000" cy="1655762"/>
          </a:xfrm>
          <a:prstGeom prst="rect">
            <a:avLst/>
          </a:prstGeo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endParaRPr lang="en-GB"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2" name="Title 1"/>
          <p:cNvSpPr>
            <a:spLocks noGrp="1"/>
          </p:cNvSpPr>
          <p:nvPr>
            <p:ph type="title"/>
          </p:nvPr>
        </p:nvSpPr>
        <p:spPr>
          <a:xfrm>
            <a:off x="628650" y="365125"/>
            <a:ext cx="7886700" cy="1325563"/>
          </a:xfrm>
          <a:prstGeom prst="rect">
            <a:avLst/>
          </a:prstGeom>
        </p:spPr>
        <p:txBody>
          <a:bodyPr/>
          <a:lstStyle/>
          <a:p>
            <a:r>
              <a:rPr lang="en-US"/>
              <a:t>Click to edit Master title style</a:t>
            </a:r>
          </a:p>
        </p:txBody>
      </p:sp>
    </p:spTree>
    <p:extLst>
      <p:ext uri="{BB962C8B-B14F-4D97-AF65-F5344CB8AC3E}">
        <p14:creationId xmlns:p14="http://schemas.microsoft.com/office/powerpoint/2010/main" val="273574109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28650" y="365125"/>
            <a:ext cx="7886700" cy="1325563"/>
          </a:xfrm>
          <a:prstGeom prst="rect">
            <a:avLst/>
          </a:prstGeom>
        </p:spPr>
        <p:txBody>
          <a:bodyPr/>
          <a:lstStyle/>
          <a:p>
            <a:r>
              <a:rPr lang="en-US"/>
              <a:t>Click to edit Master title style</a:t>
            </a:r>
            <a:endParaRPr lang="en-GB"/>
          </a:p>
        </p:txBody>
      </p:sp>
      <p:sp>
        <p:nvSpPr>
          <p:cNvPr id="3" name="Content Placeholder 2"/>
          <p:cNvSpPr>
            <a:spLocks noGrp="1"/>
          </p:cNvSpPr>
          <p:nvPr>
            <p:ph idx="1"/>
          </p:nvPr>
        </p:nvSpPr>
        <p:spPr>
          <a:xfrm>
            <a:off x="628650" y="1825625"/>
            <a:ext cx="7886700" cy="4351338"/>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8"/>
            <a:ext cx="7886700" cy="2852737"/>
          </a:xfrm>
          <a:prstGeom prst="rect">
            <a:avLst/>
          </a:prstGeom>
        </p:spPr>
        <p:txBody>
          <a:bodyPr anchor="b"/>
          <a:lstStyle>
            <a:lvl1pPr>
              <a:defRPr sz="6000"/>
            </a:lvl1pPr>
          </a:lstStyle>
          <a:p>
            <a:r>
              <a:rPr lang="en-US"/>
              <a:t>Click to edit Master title style</a:t>
            </a:r>
            <a:endParaRPr lang="en-GB"/>
          </a:p>
        </p:txBody>
      </p:sp>
      <p:sp>
        <p:nvSpPr>
          <p:cNvPr id="3" name="Text Placeholder 2"/>
          <p:cNvSpPr>
            <a:spLocks noGrp="1"/>
          </p:cNvSpPr>
          <p:nvPr>
            <p:ph type="body" idx="1"/>
          </p:nvPr>
        </p:nvSpPr>
        <p:spPr>
          <a:xfrm>
            <a:off x="623888" y="4589463"/>
            <a:ext cx="7886700" cy="1500187"/>
          </a:xfrm>
          <a:prstGeom prst="rect">
            <a:avLst/>
          </a:prstGeom>
        </p:spPr>
        <p:txBody>
          <a:bodyPr/>
          <a:lstStyle>
            <a:lvl1pPr marL="0" indent="0">
              <a:buNone/>
              <a:defRPr sz="2400"/>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en-US"/>
              <a:t>Click to edit Master text styles</a:t>
            </a: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628650" y="365125"/>
            <a:ext cx="7886700" cy="1325563"/>
          </a:xfrm>
          <a:prstGeom prst="rect">
            <a:avLst/>
          </a:prstGeom>
        </p:spPr>
        <p:txBody>
          <a:bodyPr/>
          <a:lstStyle/>
          <a:p>
            <a:r>
              <a:rPr lang="en-US"/>
              <a:t>Click to edit Master title style</a:t>
            </a:r>
            <a:endParaRPr lang="en-GB"/>
          </a:p>
        </p:txBody>
      </p:sp>
      <p:sp>
        <p:nvSpPr>
          <p:cNvPr id="3" name="Content Placeholder 2"/>
          <p:cNvSpPr>
            <a:spLocks noGrp="1"/>
          </p:cNvSpPr>
          <p:nvPr>
            <p:ph sz="half" idx="1"/>
          </p:nvPr>
        </p:nvSpPr>
        <p:spPr>
          <a:xfrm>
            <a:off x="628650" y="1825625"/>
            <a:ext cx="3867150" cy="4351338"/>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p:cNvSpPr>
            <a:spLocks noGrp="1"/>
          </p:cNvSpPr>
          <p:nvPr>
            <p:ph sz="half" idx="2"/>
          </p:nvPr>
        </p:nvSpPr>
        <p:spPr>
          <a:xfrm>
            <a:off x="4648200" y="1825625"/>
            <a:ext cx="3867150" cy="4351338"/>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30238" y="365125"/>
            <a:ext cx="7886700" cy="1325563"/>
          </a:xfrm>
          <a:prstGeom prst="rect">
            <a:avLst/>
          </a:prstGeom>
        </p:spPr>
        <p:txBody>
          <a:bodyPr/>
          <a:lstStyle/>
          <a:p>
            <a:r>
              <a:rPr lang="en-US"/>
              <a:t>Click to edit Master title style</a:t>
            </a:r>
            <a:endParaRPr lang="en-GB"/>
          </a:p>
        </p:txBody>
      </p:sp>
      <p:sp>
        <p:nvSpPr>
          <p:cNvPr id="3" name="Text Placeholder 2"/>
          <p:cNvSpPr>
            <a:spLocks noGrp="1"/>
          </p:cNvSpPr>
          <p:nvPr>
            <p:ph type="body" idx="1"/>
          </p:nvPr>
        </p:nvSpPr>
        <p:spPr>
          <a:xfrm>
            <a:off x="630238" y="1681163"/>
            <a:ext cx="3868737" cy="82391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30238" y="2505075"/>
            <a:ext cx="3868737" cy="3684588"/>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p:cNvSpPr>
            <a:spLocks noGrp="1"/>
          </p:cNvSpPr>
          <p:nvPr>
            <p:ph type="body" sz="quarter" idx="3"/>
          </p:nvPr>
        </p:nvSpPr>
        <p:spPr>
          <a:xfrm>
            <a:off x="4629150" y="1681163"/>
            <a:ext cx="3887788" cy="82391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29150" y="2505075"/>
            <a:ext cx="3887788" cy="3684588"/>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28650" y="365125"/>
            <a:ext cx="7886700" cy="1325563"/>
          </a:xfrm>
          <a:prstGeom prst="rect">
            <a:avLst/>
          </a:prstGeom>
        </p:spPr>
        <p:txBody>
          <a:bodyPr/>
          <a:lstStyle/>
          <a:p>
            <a:r>
              <a:rPr lang="en-US"/>
              <a:t>Click to edit Master title style</a:t>
            </a:r>
            <a:endParaRPr lang="en-GB"/>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30238" y="457200"/>
            <a:ext cx="2949575" cy="1600200"/>
          </a:xfrm>
          <a:prstGeom prst="rect">
            <a:avLst/>
          </a:prstGeom>
        </p:spPr>
        <p:txBody>
          <a:bodyPr anchor="b"/>
          <a:lstStyle>
            <a:lvl1pPr>
              <a:defRPr sz="3200"/>
            </a:lvl1pPr>
          </a:lstStyle>
          <a:p>
            <a:r>
              <a:rPr lang="en-US"/>
              <a:t>Click to edit Master title style</a:t>
            </a:r>
            <a:endParaRPr lang="en-GB"/>
          </a:p>
        </p:txBody>
      </p:sp>
      <p:sp>
        <p:nvSpPr>
          <p:cNvPr id="3" name="Content Placeholder 2"/>
          <p:cNvSpPr>
            <a:spLocks noGrp="1"/>
          </p:cNvSpPr>
          <p:nvPr>
            <p:ph idx="1"/>
          </p:nvPr>
        </p:nvSpPr>
        <p:spPr>
          <a:xfrm>
            <a:off x="3887788" y="987425"/>
            <a:ext cx="4629150" cy="4873625"/>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p:cNvSpPr>
            <a:spLocks noGrp="1"/>
          </p:cNvSpPr>
          <p:nvPr>
            <p:ph type="body" sz="half" idx="2"/>
          </p:nvPr>
        </p:nvSpPr>
        <p:spPr>
          <a:xfrm>
            <a:off x="630238" y="2057400"/>
            <a:ext cx="2949575" cy="3811588"/>
          </a:xfrm>
          <a:prstGeom prst="rect">
            <a:avLst/>
          </a:prstGeo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30238" y="457200"/>
            <a:ext cx="2949575" cy="1600200"/>
          </a:xfrm>
          <a:prstGeom prst="rect">
            <a:avLst/>
          </a:prstGeom>
        </p:spPr>
        <p:txBody>
          <a:bodyPr anchor="b"/>
          <a:lstStyle>
            <a:lvl1pPr>
              <a:defRPr sz="3200"/>
            </a:lvl1pPr>
          </a:lstStyle>
          <a:p>
            <a:r>
              <a:rPr lang="en-US"/>
              <a:t>Click to edit Master title style</a:t>
            </a:r>
            <a:endParaRPr lang="en-GB"/>
          </a:p>
        </p:txBody>
      </p:sp>
      <p:sp>
        <p:nvSpPr>
          <p:cNvPr id="3" name="Picture Placeholder 2"/>
          <p:cNvSpPr>
            <a:spLocks noGrp="1"/>
          </p:cNvSpPr>
          <p:nvPr>
            <p:ph type="pic" idx="1"/>
          </p:nvPr>
        </p:nvSpPr>
        <p:spPr>
          <a:xfrm>
            <a:off x="3887788" y="987425"/>
            <a:ext cx="4629150" cy="4873625"/>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GB" noProof="0"/>
          </a:p>
        </p:txBody>
      </p:sp>
      <p:sp>
        <p:nvSpPr>
          <p:cNvPr id="4" name="Text Placeholder 3"/>
          <p:cNvSpPr>
            <a:spLocks noGrp="1"/>
          </p:cNvSpPr>
          <p:nvPr>
            <p:ph type="body" sz="half" idx="2"/>
          </p:nvPr>
        </p:nvSpPr>
        <p:spPr>
          <a:xfrm>
            <a:off x="630238" y="2057400"/>
            <a:ext cx="2949575" cy="3811588"/>
          </a:xfrm>
          <a:prstGeom prst="rect">
            <a:avLst/>
          </a:prstGeo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a:xfrm>
            <a:off x="628650" y="365125"/>
            <a:ext cx="7886700" cy="1325563"/>
          </a:xfrm>
          <a:prstGeom prst="rect">
            <a:avLst/>
          </a:prstGeom>
        </p:spPr>
        <p:txBody>
          <a:bodyPr/>
          <a:lstStyle/>
          <a:p>
            <a:r>
              <a:rPr lang="en-US"/>
              <a:t>Click to edit Master title style</a:t>
            </a:r>
            <a:endParaRPr lang="en-GB"/>
          </a:p>
        </p:txBody>
      </p:sp>
      <p:sp>
        <p:nvSpPr>
          <p:cNvPr id="3" name="Vertical Text Placeholder 2"/>
          <p:cNvSpPr>
            <a:spLocks noGrp="1"/>
          </p:cNvSpPr>
          <p:nvPr>
            <p:ph type="body" orient="vert" idx="1"/>
          </p:nvPr>
        </p:nvSpPr>
        <p:spPr>
          <a:xfrm>
            <a:off x="628650" y="1825625"/>
            <a:ext cx="7886700" cy="4351338"/>
          </a:xfrm>
          <a:prstGeom prst="rect">
            <a:avLst/>
          </a:prstGeo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xAndObj" preserve="1">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28650" y="365125"/>
            <a:ext cx="7886700" cy="1325563"/>
          </a:xfrm>
          <a:prstGeom prst="rect">
            <a:avLst/>
          </a:prstGeom>
        </p:spPr>
        <p:txBody>
          <a:bodyPr/>
          <a:lstStyle/>
          <a:p>
            <a:r>
              <a:rPr lang="en-US" dirty="0"/>
              <a:t>Click to edit Master title style</a:t>
            </a:r>
            <a:endParaRPr lang="en-GB" dirty="0"/>
          </a:p>
        </p:txBody>
      </p:sp>
      <p:sp>
        <p:nvSpPr>
          <p:cNvPr id="3" name="Text Placeholder 2"/>
          <p:cNvSpPr>
            <a:spLocks noGrp="1"/>
          </p:cNvSpPr>
          <p:nvPr>
            <p:ph type="body" sz="half" idx="1"/>
          </p:nvPr>
        </p:nvSpPr>
        <p:spPr>
          <a:xfrm>
            <a:off x="628650" y="1825625"/>
            <a:ext cx="3867150" cy="4351338"/>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p:cNvSpPr>
            <a:spLocks noGrp="1"/>
          </p:cNvSpPr>
          <p:nvPr>
            <p:ph sz="half" idx="2"/>
          </p:nvPr>
        </p:nvSpPr>
        <p:spPr>
          <a:xfrm>
            <a:off x="4648200" y="1825625"/>
            <a:ext cx="3867150" cy="4351338"/>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xAndTwoObj" preserve="1">
  <p:cSld name="Title, Text, and 2 Content">
    <p:spTree>
      <p:nvGrpSpPr>
        <p:cNvPr id="1" name=""/>
        <p:cNvGrpSpPr/>
        <p:nvPr/>
      </p:nvGrpSpPr>
      <p:grpSpPr>
        <a:xfrm>
          <a:off x="0" y="0"/>
          <a:ext cx="0" cy="0"/>
          <a:chOff x="0" y="0"/>
          <a:chExt cx="0" cy="0"/>
        </a:xfrm>
      </p:grpSpPr>
      <p:sp>
        <p:nvSpPr>
          <p:cNvPr id="2" name="Title 1"/>
          <p:cNvSpPr>
            <a:spLocks noGrp="1"/>
          </p:cNvSpPr>
          <p:nvPr>
            <p:ph type="title"/>
          </p:nvPr>
        </p:nvSpPr>
        <p:spPr>
          <a:xfrm>
            <a:off x="628650" y="365125"/>
            <a:ext cx="7886700" cy="1325563"/>
          </a:xfrm>
          <a:prstGeom prst="rect">
            <a:avLst/>
          </a:prstGeom>
        </p:spPr>
        <p:txBody>
          <a:bodyPr/>
          <a:lstStyle/>
          <a:p>
            <a:r>
              <a:rPr lang="en-US"/>
              <a:t>Click to edit Master title style</a:t>
            </a:r>
            <a:endParaRPr lang="en-GB"/>
          </a:p>
        </p:txBody>
      </p:sp>
      <p:sp>
        <p:nvSpPr>
          <p:cNvPr id="3" name="Text Placeholder 2"/>
          <p:cNvSpPr>
            <a:spLocks noGrp="1"/>
          </p:cNvSpPr>
          <p:nvPr>
            <p:ph type="body" sz="half" idx="1"/>
          </p:nvPr>
        </p:nvSpPr>
        <p:spPr>
          <a:xfrm>
            <a:off x="628650" y="1825625"/>
            <a:ext cx="3867150" cy="4351338"/>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p:cNvSpPr>
            <a:spLocks noGrp="1"/>
          </p:cNvSpPr>
          <p:nvPr>
            <p:ph sz="quarter" idx="2"/>
          </p:nvPr>
        </p:nvSpPr>
        <p:spPr>
          <a:xfrm>
            <a:off x="4648200" y="1825625"/>
            <a:ext cx="3867150" cy="2098675"/>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Content Placeholder 4"/>
          <p:cNvSpPr>
            <a:spLocks noGrp="1"/>
          </p:cNvSpPr>
          <p:nvPr>
            <p:ph sz="quarter" idx="3"/>
          </p:nvPr>
        </p:nvSpPr>
        <p:spPr>
          <a:xfrm>
            <a:off x="4648200" y="4076700"/>
            <a:ext cx="3867150" cy="2100263"/>
          </a:xfrm>
          <a:prstGeom prst="rect">
            <a:avLst/>
          </a:prstGeo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objOnly" preserve="1">
  <p:cSld name="Content">
    <p:spTree>
      <p:nvGrpSpPr>
        <p:cNvPr id="1" name=""/>
        <p:cNvGrpSpPr/>
        <p:nvPr/>
      </p:nvGrpSpPr>
      <p:grpSpPr>
        <a:xfrm>
          <a:off x="0" y="0"/>
          <a:ext cx="0" cy="0"/>
          <a:chOff x="0" y="0"/>
          <a:chExt cx="0" cy="0"/>
        </a:xfrm>
      </p:grpSpPr>
      <p:sp>
        <p:nvSpPr>
          <p:cNvPr id="2" name="Content Placeholder 1"/>
          <p:cNvSpPr>
            <a:spLocks noGrp="1"/>
          </p:cNvSpPr>
          <p:nvPr>
            <p:ph/>
          </p:nvPr>
        </p:nvSpPr>
        <p:spPr>
          <a:xfrm>
            <a:off x="628650" y="365125"/>
            <a:ext cx="7886700" cy="5811838"/>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1_Custom Layout">
    <p:spTree>
      <p:nvGrpSpPr>
        <p:cNvPr id="1" name=""/>
        <p:cNvGrpSpPr/>
        <p:nvPr/>
      </p:nvGrpSpPr>
      <p:grpSpPr>
        <a:xfrm>
          <a:off x="0" y="0"/>
          <a:ext cx="0" cy="0"/>
          <a:chOff x="0" y="0"/>
          <a:chExt cx="0" cy="0"/>
        </a:xfrm>
      </p:grpSpPr>
      <p:sp>
        <p:nvSpPr>
          <p:cNvPr id="2" name="Title 1"/>
          <p:cNvSpPr>
            <a:spLocks noGrp="1"/>
          </p:cNvSpPr>
          <p:nvPr>
            <p:ph type="title"/>
          </p:nvPr>
        </p:nvSpPr>
        <p:spPr>
          <a:xfrm>
            <a:off x="628650" y="365125"/>
            <a:ext cx="7886700" cy="1325563"/>
          </a:xfrm>
          <a:prstGeom prst="rect">
            <a:avLst/>
          </a:prstGeom>
        </p:spPr>
        <p:txBody>
          <a:bodyPr/>
          <a:lstStyle/>
          <a:p>
            <a:r>
              <a:rPr lang="en-US"/>
              <a:t>Click to edit Master title style</a:t>
            </a:r>
          </a:p>
        </p:txBody>
      </p:sp>
    </p:spTree>
    <p:extLst>
      <p:ext uri="{BB962C8B-B14F-4D97-AF65-F5344CB8AC3E}">
        <p14:creationId xmlns:p14="http://schemas.microsoft.com/office/powerpoint/2010/main" val="1905904684"/>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CA4A20-8F73-8077-AD92-7A932592D7E3}"/>
              </a:ext>
            </a:extLst>
          </p:cNvPr>
          <p:cNvSpPr>
            <a:spLocks noGrp="1"/>
          </p:cNvSpPr>
          <p:nvPr>
            <p:ph type="ctrTitle"/>
          </p:nvPr>
        </p:nvSpPr>
        <p:spPr>
          <a:xfrm>
            <a:off x="1143000" y="1122363"/>
            <a:ext cx="6858000" cy="2387600"/>
          </a:xfrm>
        </p:spPr>
        <p:txBody>
          <a:bodyPr anchor="b"/>
          <a:lstStyle>
            <a:lvl1pPr algn="ctr">
              <a:defRPr sz="6000"/>
            </a:lvl1pPr>
          </a:lstStyle>
          <a:p>
            <a:r>
              <a:rPr lang="en-GB"/>
              <a:t>Click to edit Master title style</a:t>
            </a:r>
          </a:p>
        </p:txBody>
      </p:sp>
      <p:sp>
        <p:nvSpPr>
          <p:cNvPr id="3" name="Subtitle 2">
            <a:extLst>
              <a:ext uri="{FF2B5EF4-FFF2-40B4-BE49-F238E27FC236}">
                <a16:creationId xmlns:a16="http://schemas.microsoft.com/office/drawing/2014/main" id="{F442D375-BE42-8175-91F1-3C9AF15FA1B4}"/>
              </a:ext>
            </a:extLst>
          </p:cNvPr>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p>
        </p:txBody>
      </p:sp>
      <p:sp>
        <p:nvSpPr>
          <p:cNvPr id="4" name="Date Placeholder 3">
            <a:extLst>
              <a:ext uri="{FF2B5EF4-FFF2-40B4-BE49-F238E27FC236}">
                <a16:creationId xmlns:a16="http://schemas.microsoft.com/office/drawing/2014/main" id="{52E75034-7C5E-9AC6-2C98-A78BCF9A6997}"/>
              </a:ext>
            </a:extLst>
          </p:cNvPr>
          <p:cNvSpPr>
            <a:spLocks noGrp="1"/>
          </p:cNvSpPr>
          <p:nvPr>
            <p:ph type="dt" sz="half" idx="10"/>
          </p:nvPr>
        </p:nvSpPr>
        <p:spPr/>
        <p:txBody>
          <a:bodyPr/>
          <a:lstStyle/>
          <a:p>
            <a:fld id="{9CC76D88-6899-3E4D-8EA0-401D08C15DA0}" type="datetimeFigureOut">
              <a:rPr lang="en-GB" smtClean="0"/>
              <a:t>20/05/2026</a:t>
            </a:fld>
            <a:endParaRPr lang="en-GB"/>
          </a:p>
        </p:txBody>
      </p:sp>
      <p:sp>
        <p:nvSpPr>
          <p:cNvPr id="5" name="Footer Placeholder 4">
            <a:extLst>
              <a:ext uri="{FF2B5EF4-FFF2-40B4-BE49-F238E27FC236}">
                <a16:creationId xmlns:a16="http://schemas.microsoft.com/office/drawing/2014/main" id="{D8887D24-D204-A83C-0C8D-55BC54634F27}"/>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E49BBF17-A8EC-12E8-837D-758323CCBCD4}"/>
              </a:ext>
            </a:extLst>
          </p:cNvPr>
          <p:cNvSpPr>
            <a:spLocks noGrp="1"/>
          </p:cNvSpPr>
          <p:nvPr>
            <p:ph type="sldNum" sz="quarter" idx="12"/>
          </p:nvPr>
        </p:nvSpPr>
        <p:spPr/>
        <p:txBody>
          <a:bodyPr/>
          <a:lstStyle/>
          <a:p>
            <a:fld id="{47484879-38FD-B449-8503-0D404F2CFE25}" type="slidenum">
              <a:rPr lang="en-GB" smtClean="0"/>
              <a:t>‹Nº›</a:t>
            </a:fld>
            <a:endParaRPr lang="en-GB"/>
          </a:p>
        </p:txBody>
      </p:sp>
    </p:spTree>
    <p:extLst>
      <p:ext uri="{BB962C8B-B14F-4D97-AF65-F5344CB8AC3E}">
        <p14:creationId xmlns:p14="http://schemas.microsoft.com/office/powerpoint/2010/main" val="240433245"/>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859816-9BDC-7F13-B661-D55C57606F00}"/>
              </a:ext>
            </a:extLst>
          </p:cNvPr>
          <p:cNvSpPr>
            <a:spLocks noGrp="1"/>
          </p:cNvSpPr>
          <p:nvPr>
            <p:ph type="title"/>
          </p:nvPr>
        </p:nvSpPr>
        <p:spPr/>
        <p:txBody>
          <a:bodyPr/>
          <a:lstStyle/>
          <a:p>
            <a:r>
              <a:rPr lang="en-GB"/>
              <a:t>Click to edit Master title style</a:t>
            </a:r>
          </a:p>
        </p:txBody>
      </p:sp>
      <p:sp>
        <p:nvSpPr>
          <p:cNvPr id="3" name="Content Placeholder 2">
            <a:extLst>
              <a:ext uri="{FF2B5EF4-FFF2-40B4-BE49-F238E27FC236}">
                <a16:creationId xmlns:a16="http://schemas.microsoft.com/office/drawing/2014/main" id="{C47C15DA-E7D4-5859-5507-CE0AD19C87F7}"/>
              </a:ext>
            </a:extLst>
          </p:cNvPr>
          <p:cNvSpPr>
            <a:spLocks noGrp="1"/>
          </p:cNvSpPr>
          <p:nvPr>
            <p:ph idx="1"/>
          </p:nvPr>
        </p:nvSpPr>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Date Placeholder 3">
            <a:extLst>
              <a:ext uri="{FF2B5EF4-FFF2-40B4-BE49-F238E27FC236}">
                <a16:creationId xmlns:a16="http://schemas.microsoft.com/office/drawing/2014/main" id="{948C2026-2419-B197-042C-BB78A15C72F0}"/>
              </a:ext>
            </a:extLst>
          </p:cNvPr>
          <p:cNvSpPr>
            <a:spLocks noGrp="1"/>
          </p:cNvSpPr>
          <p:nvPr>
            <p:ph type="dt" sz="half" idx="10"/>
          </p:nvPr>
        </p:nvSpPr>
        <p:spPr/>
        <p:txBody>
          <a:bodyPr/>
          <a:lstStyle/>
          <a:p>
            <a:fld id="{9CC76D88-6899-3E4D-8EA0-401D08C15DA0}" type="datetimeFigureOut">
              <a:rPr lang="en-GB" smtClean="0"/>
              <a:t>20/05/2026</a:t>
            </a:fld>
            <a:endParaRPr lang="en-GB"/>
          </a:p>
        </p:txBody>
      </p:sp>
      <p:sp>
        <p:nvSpPr>
          <p:cNvPr id="5" name="Footer Placeholder 4">
            <a:extLst>
              <a:ext uri="{FF2B5EF4-FFF2-40B4-BE49-F238E27FC236}">
                <a16:creationId xmlns:a16="http://schemas.microsoft.com/office/drawing/2014/main" id="{DAA4EF50-5D85-0CED-17F6-9D14E6D7524F}"/>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11DBC848-822A-31C0-E029-7DCA04A68D61}"/>
              </a:ext>
            </a:extLst>
          </p:cNvPr>
          <p:cNvSpPr>
            <a:spLocks noGrp="1"/>
          </p:cNvSpPr>
          <p:nvPr>
            <p:ph type="sldNum" sz="quarter" idx="12"/>
          </p:nvPr>
        </p:nvSpPr>
        <p:spPr/>
        <p:txBody>
          <a:bodyPr/>
          <a:lstStyle/>
          <a:p>
            <a:fld id="{47484879-38FD-B449-8503-0D404F2CFE25}" type="slidenum">
              <a:rPr lang="en-GB" smtClean="0"/>
              <a:t>‹Nº›</a:t>
            </a:fld>
            <a:endParaRPr lang="en-GB"/>
          </a:p>
        </p:txBody>
      </p:sp>
    </p:spTree>
    <p:extLst>
      <p:ext uri="{BB962C8B-B14F-4D97-AF65-F5344CB8AC3E}">
        <p14:creationId xmlns:p14="http://schemas.microsoft.com/office/powerpoint/2010/main" val="2369310555"/>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C8D34C7-4FF7-6662-A2A9-33AA7FD043D6}"/>
              </a:ext>
            </a:extLst>
          </p:cNvPr>
          <p:cNvSpPr>
            <a:spLocks noGrp="1"/>
          </p:cNvSpPr>
          <p:nvPr>
            <p:ph type="title"/>
          </p:nvPr>
        </p:nvSpPr>
        <p:spPr>
          <a:xfrm>
            <a:off x="623888" y="1709738"/>
            <a:ext cx="7886700" cy="2852737"/>
          </a:xfrm>
        </p:spPr>
        <p:txBody>
          <a:bodyPr anchor="b"/>
          <a:lstStyle>
            <a:lvl1pPr>
              <a:defRPr sz="6000"/>
            </a:lvl1pPr>
          </a:lstStyle>
          <a:p>
            <a:r>
              <a:rPr lang="en-GB"/>
              <a:t>Click to edit Master title style</a:t>
            </a:r>
          </a:p>
        </p:txBody>
      </p:sp>
      <p:sp>
        <p:nvSpPr>
          <p:cNvPr id="3" name="Text Placeholder 2">
            <a:extLst>
              <a:ext uri="{FF2B5EF4-FFF2-40B4-BE49-F238E27FC236}">
                <a16:creationId xmlns:a16="http://schemas.microsoft.com/office/drawing/2014/main" id="{D419672D-A842-79A1-D80E-AE3CBAC4AA4A}"/>
              </a:ext>
            </a:extLst>
          </p:cNvPr>
          <p:cNvSpPr>
            <a:spLocks noGrp="1"/>
          </p:cNvSpPr>
          <p:nvPr>
            <p:ph type="body" idx="1"/>
          </p:nvPr>
        </p:nvSpPr>
        <p:spPr>
          <a:xfrm>
            <a:off x="623888" y="4589463"/>
            <a:ext cx="78867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GB"/>
              <a:t>Click to edit Master text styles</a:t>
            </a:r>
          </a:p>
        </p:txBody>
      </p:sp>
      <p:sp>
        <p:nvSpPr>
          <p:cNvPr id="4" name="Date Placeholder 3">
            <a:extLst>
              <a:ext uri="{FF2B5EF4-FFF2-40B4-BE49-F238E27FC236}">
                <a16:creationId xmlns:a16="http://schemas.microsoft.com/office/drawing/2014/main" id="{0EC642CF-019D-98ED-9D93-D4EC08B5217A}"/>
              </a:ext>
            </a:extLst>
          </p:cNvPr>
          <p:cNvSpPr>
            <a:spLocks noGrp="1"/>
          </p:cNvSpPr>
          <p:nvPr>
            <p:ph type="dt" sz="half" idx="10"/>
          </p:nvPr>
        </p:nvSpPr>
        <p:spPr/>
        <p:txBody>
          <a:bodyPr/>
          <a:lstStyle/>
          <a:p>
            <a:fld id="{9CC76D88-6899-3E4D-8EA0-401D08C15DA0}" type="datetimeFigureOut">
              <a:rPr lang="en-GB" smtClean="0"/>
              <a:t>20/05/2026</a:t>
            </a:fld>
            <a:endParaRPr lang="en-GB"/>
          </a:p>
        </p:txBody>
      </p:sp>
      <p:sp>
        <p:nvSpPr>
          <p:cNvPr id="5" name="Footer Placeholder 4">
            <a:extLst>
              <a:ext uri="{FF2B5EF4-FFF2-40B4-BE49-F238E27FC236}">
                <a16:creationId xmlns:a16="http://schemas.microsoft.com/office/drawing/2014/main" id="{0D563809-5157-CDFA-F95A-2FF630E49CD4}"/>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261097C0-2D95-51DC-5003-57C0D8EADBA7}"/>
              </a:ext>
            </a:extLst>
          </p:cNvPr>
          <p:cNvSpPr>
            <a:spLocks noGrp="1"/>
          </p:cNvSpPr>
          <p:nvPr>
            <p:ph type="sldNum" sz="quarter" idx="12"/>
          </p:nvPr>
        </p:nvSpPr>
        <p:spPr/>
        <p:txBody>
          <a:bodyPr/>
          <a:lstStyle/>
          <a:p>
            <a:fld id="{47484879-38FD-B449-8503-0D404F2CFE25}" type="slidenum">
              <a:rPr lang="en-GB" smtClean="0"/>
              <a:t>‹Nº›</a:t>
            </a:fld>
            <a:endParaRPr lang="en-GB"/>
          </a:p>
        </p:txBody>
      </p:sp>
    </p:spTree>
    <p:extLst>
      <p:ext uri="{BB962C8B-B14F-4D97-AF65-F5344CB8AC3E}">
        <p14:creationId xmlns:p14="http://schemas.microsoft.com/office/powerpoint/2010/main" val="310883409"/>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E15A9A8-E371-E31F-FB91-E74957A09DAF}"/>
              </a:ext>
            </a:extLst>
          </p:cNvPr>
          <p:cNvSpPr>
            <a:spLocks noGrp="1"/>
          </p:cNvSpPr>
          <p:nvPr>
            <p:ph type="title"/>
          </p:nvPr>
        </p:nvSpPr>
        <p:spPr/>
        <p:txBody>
          <a:bodyPr/>
          <a:lstStyle/>
          <a:p>
            <a:r>
              <a:rPr lang="en-GB"/>
              <a:t>Click to edit Master title style</a:t>
            </a:r>
          </a:p>
        </p:txBody>
      </p:sp>
      <p:sp>
        <p:nvSpPr>
          <p:cNvPr id="3" name="Content Placeholder 2">
            <a:extLst>
              <a:ext uri="{FF2B5EF4-FFF2-40B4-BE49-F238E27FC236}">
                <a16:creationId xmlns:a16="http://schemas.microsoft.com/office/drawing/2014/main" id="{5683D0D9-1245-A3D3-B05D-FB5D24910A83}"/>
              </a:ext>
            </a:extLst>
          </p:cNvPr>
          <p:cNvSpPr>
            <a:spLocks noGrp="1"/>
          </p:cNvSpPr>
          <p:nvPr>
            <p:ph sz="half" idx="1"/>
          </p:nvPr>
        </p:nvSpPr>
        <p:spPr>
          <a:xfrm>
            <a:off x="628650" y="1825625"/>
            <a:ext cx="386715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Content Placeholder 3">
            <a:extLst>
              <a:ext uri="{FF2B5EF4-FFF2-40B4-BE49-F238E27FC236}">
                <a16:creationId xmlns:a16="http://schemas.microsoft.com/office/drawing/2014/main" id="{B59CE5E2-D09C-3693-64C2-2E7D6ACCB7EB}"/>
              </a:ext>
            </a:extLst>
          </p:cNvPr>
          <p:cNvSpPr>
            <a:spLocks noGrp="1"/>
          </p:cNvSpPr>
          <p:nvPr>
            <p:ph sz="half" idx="2"/>
          </p:nvPr>
        </p:nvSpPr>
        <p:spPr>
          <a:xfrm>
            <a:off x="4648200" y="1825625"/>
            <a:ext cx="386715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5" name="Date Placeholder 4">
            <a:extLst>
              <a:ext uri="{FF2B5EF4-FFF2-40B4-BE49-F238E27FC236}">
                <a16:creationId xmlns:a16="http://schemas.microsoft.com/office/drawing/2014/main" id="{78B9283E-3315-90C0-FA5C-1E97E4804C35}"/>
              </a:ext>
            </a:extLst>
          </p:cNvPr>
          <p:cNvSpPr>
            <a:spLocks noGrp="1"/>
          </p:cNvSpPr>
          <p:nvPr>
            <p:ph type="dt" sz="half" idx="10"/>
          </p:nvPr>
        </p:nvSpPr>
        <p:spPr/>
        <p:txBody>
          <a:bodyPr/>
          <a:lstStyle/>
          <a:p>
            <a:fld id="{9CC76D88-6899-3E4D-8EA0-401D08C15DA0}" type="datetimeFigureOut">
              <a:rPr lang="en-GB" smtClean="0"/>
              <a:t>20/05/2026</a:t>
            </a:fld>
            <a:endParaRPr lang="en-GB"/>
          </a:p>
        </p:txBody>
      </p:sp>
      <p:sp>
        <p:nvSpPr>
          <p:cNvPr id="6" name="Footer Placeholder 5">
            <a:extLst>
              <a:ext uri="{FF2B5EF4-FFF2-40B4-BE49-F238E27FC236}">
                <a16:creationId xmlns:a16="http://schemas.microsoft.com/office/drawing/2014/main" id="{45B8ADCE-3D8E-20B6-FC3F-63611407375B}"/>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BBF4FA9F-3B34-E138-CDDD-22AA61FA086F}"/>
              </a:ext>
            </a:extLst>
          </p:cNvPr>
          <p:cNvSpPr>
            <a:spLocks noGrp="1"/>
          </p:cNvSpPr>
          <p:nvPr>
            <p:ph type="sldNum" sz="quarter" idx="12"/>
          </p:nvPr>
        </p:nvSpPr>
        <p:spPr/>
        <p:txBody>
          <a:bodyPr/>
          <a:lstStyle/>
          <a:p>
            <a:fld id="{47484879-38FD-B449-8503-0D404F2CFE25}" type="slidenum">
              <a:rPr lang="en-GB" smtClean="0"/>
              <a:t>‹Nº›</a:t>
            </a:fld>
            <a:endParaRPr lang="en-GB"/>
          </a:p>
        </p:txBody>
      </p:sp>
    </p:spTree>
    <p:extLst>
      <p:ext uri="{BB962C8B-B14F-4D97-AF65-F5344CB8AC3E}">
        <p14:creationId xmlns:p14="http://schemas.microsoft.com/office/powerpoint/2010/main" val="3735424510"/>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DBA9AC5-CD8E-A010-3B40-D23B89310D3B}"/>
              </a:ext>
            </a:extLst>
          </p:cNvPr>
          <p:cNvSpPr>
            <a:spLocks noGrp="1"/>
          </p:cNvSpPr>
          <p:nvPr>
            <p:ph type="title"/>
          </p:nvPr>
        </p:nvSpPr>
        <p:spPr>
          <a:xfrm>
            <a:off x="630238" y="365125"/>
            <a:ext cx="7886700" cy="1325563"/>
          </a:xfrm>
        </p:spPr>
        <p:txBody>
          <a:bodyPr/>
          <a:lstStyle/>
          <a:p>
            <a:r>
              <a:rPr lang="en-GB"/>
              <a:t>Click to edit Master title style</a:t>
            </a:r>
          </a:p>
        </p:txBody>
      </p:sp>
      <p:sp>
        <p:nvSpPr>
          <p:cNvPr id="3" name="Text Placeholder 2">
            <a:extLst>
              <a:ext uri="{FF2B5EF4-FFF2-40B4-BE49-F238E27FC236}">
                <a16:creationId xmlns:a16="http://schemas.microsoft.com/office/drawing/2014/main" id="{DE9CEEC3-ACC2-6B0B-BB2B-D32605793486}"/>
              </a:ext>
            </a:extLst>
          </p:cNvPr>
          <p:cNvSpPr>
            <a:spLocks noGrp="1"/>
          </p:cNvSpPr>
          <p:nvPr>
            <p:ph type="body" idx="1"/>
          </p:nvPr>
        </p:nvSpPr>
        <p:spPr>
          <a:xfrm>
            <a:off x="630238" y="1681163"/>
            <a:ext cx="386873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4" name="Content Placeholder 3">
            <a:extLst>
              <a:ext uri="{FF2B5EF4-FFF2-40B4-BE49-F238E27FC236}">
                <a16:creationId xmlns:a16="http://schemas.microsoft.com/office/drawing/2014/main" id="{8CF4A3D8-D1AF-1E33-40F1-C2EF3D6E3EB5}"/>
              </a:ext>
            </a:extLst>
          </p:cNvPr>
          <p:cNvSpPr>
            <a:spLocks noGrp="1"/>
          </p:cNvSpPr>
          <p:nvPr>
            <p:ph sz="half" idx="2"/>
          </p:nvPr>
        </p:nvSpPr>
        <p:spPr>
          <a:xfrm>
            <a:off x="630238" y="2505075"/>
            <a:ext cx="3868737"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5" name="Text Placeholder 4">
            <a:extLst>
              <a:ext uri="{FF2B5EF4-FFF2-40B4-BE49-F238E27FC236}">
                <a16:creationId xmlns:a16="http://schemas.microsoft.com/office/drawing/2014/main" id="{46B35F2D-020A-F25F-03FA-160900FD7F18}"/>
              </a:ext>
            </a:extLst>
          </p:cNvPr>
          <p:cNvSpPr>
            <a:spLocks noGrp="1"/>
          </p:cNvSpPr>
          <p:nvPr>
            <p:ph type="body" sz="quarter" idx="3"/>
          </p:nvPr>
        </p:nvSpPr>
        <p:spPr>
          <a:xfrm>
            <a:off x="4629150" y="1681163"/>
            <a:ext cx="38877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6" name="Content Placeholder 5">
            <a:extLst>
              <a:ext uri="{FF2B5EF4-FFF2-40B4-BE49-F238E27FC236}">
                <a16:creationId xmlns:a16="http://schemas.microsoft.com/office/drawing/2014/main" id="{467EE1E1-3F2B-3EAC-CF7B-4CCF7B33FCDF}"/>
              </a:ext>
            </a:extLst>
          </p:cNvPr>
          <p:cNvSpPr>
            <a:spLocks noGrp="1"/>
          </p:cNvSpPr>
          <p:nvPr>
            <p:ph sz="quarter" idx="4"/>
          </p:nvPr>
        </p:nvSpPr>
        <p:spPr>
          <a:xfrm>
            <a:off x="4629150" y="2505075"/>
            <a:ext cx="3887788"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7" name="Date Placeholder 6">
            <a:extLst>
              <a:ext uri="{FF2B5EF4-FFF2-40B4-BE49-F238E27FC236}">
                <a16:creationId xmlns:a16="http://schemas.microsoft.com/office/drawing/2014/main" id="{2B752314-5C79-D279-22E6-FA057ED0DBE0}"/>
              </a:ext>
            </a:extLst>
          </p:cNvPr>
          <p:cNvSpPr>
            <a:spLocks noGrp="1"/>
          </p:cNvSpPr>
          <p:nvPr>
            <p:ph type="dt" sz="half" idx="10"/>
          </p:nvPr>
        </p:nvSpPr>
        <p:spPr/>
        <p:txBody>
          <a:bodyPr/>
          <a:lstStyle/>
          <a:p>
            <a:fld id="{9CC76D88-6899-3E4D-8EA0-401D08C15DA0}" type="datetimeFigureOut">
              <a:rPr lang="en-GB" smtClean="0"/>
              <a:t>20/05/2026</a:t>
            </a:fld>
            <a:endParaRPr lang="en-GB"/>
          </a:p>
        </p:txBody>
      </p:sp>
      <p:sp>
        <p:nvSpPr>
          <p:cNvPr id="8" name="Footer Placeholder 7">
            <a:extLst>
              <a:ext uri="{FF2B5EF4-FFF2-40B4-BE49-F238E27FC236}">
                <a16:creationId xmlns:a16="http://schemas.microsoft.com/office/drawing/2014/main" id="{440F5425-5682-FF0D-D32C-5B50988FDF86}"/>
              </a:ext>
            </a:extLst>
          </p:cNvPr>
          <p:cNvSpPr>
            <a:spLocks noGrp="1"/>
          </p:cNvSpPr>
          <p:nvPr>
            <p:ph type="ftr" sz="quarter" idx="11"/>
          </p:nvPr>
        </p:nvSpPr>
        <p:spPr/>
        <p:txBody>
          <a:bodyPr/>
          <a:lstStyle/>
          <a:p>
            <a:endParaRPr lang="en-GB"/>
          </a:p>
        </p:txBody>
      </p:sp>
      <p:sp>
        <p:nvSpPr>
          <p:cNvPr id="9" name="Slide Number Placeholder 8">
            <a:extLst>
              <a:ext uri="{FF2B5EF4-FFF2-40B4-BE49-F238E27FC236}">
                <a16:creationId xmlns:a16="http://schemas.microsoft.com/office/drawing/2014/main" id="{8C1790C1-D6A6-DFF4-D057-0FD0F9F5FFFC}"/>
              </a:ext>
            </a:extLst>
          </p:cNvPr>
          <p:cNvSpPr>
            <a:spLocks noGrp="1"/>
          </p:cNvSpPr>
          <p:nvPr>
            <p:ph type="sldNum" sz="quarter" idx="12"/>
          </p:nvPr>
        </p:nvSpPr>
        <p:spPr/>
        <p:txBody>
          <a:bodyPr/>
          <a:lstStyle/>
          <a:p>
            <a:fld id="{47484879-38FD-B449-8503-0D404F2CFE25}" type="slidenum">
              <a:rPr lang="en-GB" smtClean="0"/>
              <a:t>‹Nº›</a:t>
            </a:fld>
            <a:endParaRPr lang="en-GB"/>
          </a:p>
        </p:txBody>
      </p:sp>
    </p:spTree>
    <p:extLst>
      <p:ext uri="{BB962C8B-B14F-4D97-AF65-F5344CB8AC3E}">
        <p14:creationId xmlns:p14="http://schemas.microsoft.com/office/powerpoint/2010/main" val="3261076921"/>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B832B5C-BAB3-5335-917D-DDF80FEDB6E6}"/>
              </a:ext>
            </a:extLst>
          </p:cNvPr>
          <p:cNvSpPr>
            <a:spLocks noGrp="1"/>
          </p:cNvSpPr>
          <p:nvPr>
            <p:ph type="title"/>
          </p:nvPr>
        </p:nvSpPr>
        <p:spPr/>
        <p:txBody>
          <a:bodyPr/>
          <a:lstStyle/>
          <a:p>
            <a:r>
              <a:rPr lang="en-GB"/>
              <a:t>Click to edit Master title style</a:t>
            </a:r>
          </a:p>
        </p:txBody>
      </p:sp>
      <p:sp>
        <p:nvSpPr>
          <p:cNvPr id="3" name="Date Placeholder 2">
            <a:extLst>
              <a:ext uri="{FF2B5EF4-FFF2-40B4-BE49-F238E27FC236}">
                <a16:creationId xmlns:a16="http://schemas.microsoft.com/office/drawing/2014/main" id="{21B1BD2B-3FDF-90EB-2773-4152BA1CD69B}"/>
              </a:ext>
            </a:extLst>
          </p:cNvPr>
          <p:cNvSpPr>
            <a:spLocks noGrp="1"/>
          </p:cNvSpPr>
          <p:nvPr>
            <p:ph type="dt" sz="half" idx="10"/>
          </p:nvPr>
        </p:nvSpPr>
        <p:spPr/>
        <p:txBody>
          <a:bodyPr/>
          <a:lstStyle/>
          <a:p>
            <a:fld id="{9CC76D88-6899-3E4D-8EA0-401D08C15DA0}" type="datetimeFigureOut">
              <a:rPr lang="en-GB" smtClean="0"/>
              <a:t>20/05/2026</a:t>
            </a:fld>
            <a:endParaRPr lang="en-GB"/>
          </a:p>
        </p:txBody>
      </p:sp>
      <p:sp>
        <p:nvSpPr>
          <p:cNvPr id="4" name="Footer Placeholder 3">
            <a:extLst>
              <a:ext uri="{FF2B5EF4-FFF2-40B4-BE49-F238E27FC236}">
                <a16:creationId xmlns:a16="http://schemas.microsoft.com/office/drawing/2014/main" id="{3F15191D-D1F9-33E3-FC4C-1AA9F8ABDBB1}"/>
              </a:ext>
            </a:extLst>
          </p:cNvPr>
          <p:cNvSpPr>
            <a:spLocks noGrp="1"/>
          </p:cNvSpPr>
          <p:nvPr>
            <p:ph type="ftr" sz="quarter" idx="11"/>
          </p:nvPr>
        </p:nvSpPr>
        <p:spPr/>
        <p:txBody>
          <a:bodyPr/>
          <a:lstStyle/>
          <a:p>
            <a:endParaRPr lang="en-GB"/>
          </a:p>
        </p:txBody>
      </p:sp>
      <p:sp>
        <p:nvSpPr>
          <p:cNvPr id="5" name="Slide Number Placeholder 4">
            <a:extLst>
              <a:ext uri="{FF2B5EF4-FFF2-40B4-BE49-F238E27FC236}">
                <a16:creationId xmlns:a16="http://schemas.microsoft.com/office/drawing/2014/main" id="{BDDA0BB7-0FFE-F564-BBB0-37C702CCC798}"/>
              </a:ext>
            </a:extLst>
          </p:cNvPr>
          <p:cNvSpPr>
            <a:spLocks noGrp="1"/>
          </p:cNvSpPr>
          <p:nvPr>
            <p:ph type="sldNum" sz="quarter" idx="12"/>
          </p:nvPr>
        </p:nvSpPr>
        <p:spPr/>
        <p:txBody>
          <a:bodyPr/>
          <a:lstStyle/>
          <a:p>
            <a:fld id="{47484879-38FD-B449-8503-0D404F2CFE25}" type="slidenum">
              <a:rPr lang="en-GB" smtClean="0"/>
              <a:t>‹Nº›</a:t>
            </a:fld>
            <a:endParaRPr lang="en-GB"/>
          </a:p>
        </p:txBody>
      </p:sp>
    </p:spTree>
    <p:extLst>
      <p:ext uri="{BB962C8B-B14F-4D97-AF65-F5344CB8AC3E}">
        <p14:creationId xmlns:p14="http://schemas.microsoft.com/office/powerpoint/2010/main" val="1351151870"/>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1098E31D-8C5A-7697-25CD-01048F868D7E}"/>
              </a:ext>
            </a:extLst>
          </p:cNvPr>
          <p:cNvSpPr>
            <a:spLocks noGrp="1"/>
          </p:cNvSpPr>
          <p:nvPr>
            <p:ph type="dt" sz="half" idx="10"/>
          </p:nvPr>
        </p:nvSpPr>
        <p:spPr/>
        <p:txBody>
          <a:bodyPr/>
          <a:lstStyle/>
          <a:p>
            <a:fld id="{9CC76D88-6899-3E4D-8EA0-401D08C15DA0}" type="datetimeFigureOut">
              <a:rPr lang="en-GB" smtClean="0"/>
              <a:t>20/05/2026</a:t>
            </a:fld>
            <a:endParaRPr lang="en-GB"/>
          </a:p>
        </p:txBody>
      </p:sp>
      <p:sp>
        <p:nvSpPr>
          <p:cNvPr id="3" name="Footer Placeholder 2">
            <a:extLst>
              <a:ext uri="{FF2B5EF4-FFF2-40B4-BE49-F238E27FC236}">
                <a16:creationId xmlns:a16="http://schemas.microsoft.com/office/drawing/2014/main" id="{221192E2-0E59-63A2-1BCD-034B5FBCD011}"/>
              </a:ext>
            </a:extLst>
          </p:cNvPr>
          <p:cNvSpPr>
            <a:spLocks noGrp="1"/>
          </p:cNvSpPr>
          <p:nvPr>
            <p:ph type="ftr" sz="quarter" idx="11"/>
          </p:nvPr>
        </p:nvSpPr>
        <p:spPr/>
        <p:txBody>
          <a:bodyPr/>
          <a:lstStyle/>
          <a:p>
            <a:endParaRPr lang="en-GB"/>
          </a:p>
        </p:txBody>
      </p:sp>
      <p:sp>
        <p:nvSpPr>
          <p:cNvPr id="4" name="Slide Number Placeholder 3">
            <a:extLst>
              <a:ext uri="{FF2B5EF4-FFF2-40B4-BE49-F238E27FC236}">
                <a16:creationId xmlns:a16="http://schemas.microsoft.com/office/drawing/2014/main" id="{3260081F-1D3A-B22A-29BD-C8E04F2FB204}"/>
              </a:ext>
            </a:extLst>
          </p:cNvPr>
          <p:cNvSpPr>
            <a:spLocks noGrp="1"/>
          </p:cNvSpPr>
          <p:nvPr>
            <p:ph type="sldNum" sz="quarter" idx="12"/>
          </p:nvPr>
        </p:nvSpPr>
        <p:spPr/>
        <p:txBody>
          <a:bodyPr/>
          <a:lstStyle/>
          <a:p>
            <a:fld id="{47484879-38FD-B449-8503-0D404F2CFE25}" type="slidenum">
              <a:rPr lang="en-GB" smtClean="0"/>
              <a:t>‹Nº›</a:t>
            </a:fld>
            <a:endParaRPr lang="en-GB"/>
          </a:p>
        </p:txBody>
      </p:sp>
    </p:spTree>
    <p:extLst>
      <p:ext uri="{BB962C8B-B14F-4D97-AF65-F5344CB8AC3E}">
        <p14:creationId xmlns:p14="http://schemas.microsoft.com/office/powerpoint/2010/main" val="2420991764"/>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54559D-BA9C-016B-5F52-5DAAF3AE0129}"/>
              </a:ext>
            </a:extLst>
          </p:cNvPr>
          <p:cNvSpPr>
            <a:spLocks noGrp="1"/>
          </p:cNvSpPr>
          <p:nvPr>
            <p:ph type="title"/>
          </p:nvPr>
        </p:nvSpPr>
        <p:spPr>
          <a:xfrm>
            <a:off x="630238" y="457200"/>
            <a:ext cx="2949575" cy="1600200"/>
          </a:xfrm>
        </p:spPr>
        <p:txBody>
          <a:bodyPr anchor="b"/>
          <a:lstStyle>
            <a:lvl1pPr>
              <a:defRPr sz="3200"/>
            </a:lvl1pPr>
          </a:lstStyle>
          <a:p>
            <a:r>
              <a:rPr lang="en-GB"/>
              <a:t>Click to edit Master title style</a:t>
            </a:r>
          </a:p>
        </p:txBody>
      </p:sp>
      <p:sp>
        <p:nvSpPr>
          <p:cNvPr id="3" name="Content Placeholder 2">
            <a:extLst>
              <a:ext uri="{FF2B5EF4-FFF2-40B4-BE49-F238E27FC236}">
                <a16:creationId xmlns:a16="http://schemas.microsoft.com/office/drawing/2014/main" id="{0E4409CF-743D-495F-7A78-B9581E918C3A}"/>
              </a:ext>
            </a:extLst>
          </p:cNvPr>
          <p:cNvSpPr>
            <a:spLocks noGrp="1"/>
          </p:cNvSpPr>
          <p:nvPr>
            <p:ph idx="1"/>
          </p:nvPr>
        </p:nvSpPr>
        <p:spPr>
          <a:xfrm>
            <a:off x="3887788" y="987425"/>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Text Placeholder 3">
            <a:extLst>
              <a:ext uri="{FF2B5EF4-FFF2-40B4-BE49-F238E27FC236}">
                <a16:creationId xmlns:a16="http://schemas.microsoft.com/office/drawing/2014/main" id="{1A881B22-6BC1-7073-9778-9D9EC75D4A9A}"/>
              </a:ext>
            </a:extLst>
          </p:cNvPr>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a:extLst>
              <a:ext uri="{FF2B5EF4-FFF2-40B4-BE49-F238E27FC236}">
                <a16:creationId xmlns:a16="http://schemas.microsoft.com/office/drawing/2014/main" id="{22F7582A-DAE5-8DD1-5459-B5D02A0F6C3C}"/>
              </a:ext>
            </a:extLst>
          </p:cNvPr>
          <p:cNvSpPr>
            <a:spLocks noGrp="1"/>
          </p:cNvSpPr>
          <p:nvPr>
            <p:ph type="dt" sz="half" idx="10"/>
          </p:nvPr>
        </p:nvSpPr>
        <p:spPr/>
        <p:txBody>
          <a:bodyPr/>
          <a:lstStyle/>
          <a:p>
            <a:fld id="{9CC76D88-6899-3E4D-8EA0-401D08C15DA0}" type="datetimeFigureOut">
              <a:rPr lang="en-GB" smtClean="0"/>
              <a:t>20/05/2026</a:t>
            </a:fld>
            <a:endParaRPr lang="en-GB"/>
          </a:p>
        </p:txBody>
      </p:sp>
      <p:sp>
        <p:nvSpPr>
          <p:cNvPr id="6" name="Footer Placeholder 5">
            <a:extLst>
              <a:ext uri="{FF2B5EF4-FFF2-40B4-BE49-F238E27FC236}">
                <a16:creationId xmlns:a16="http://schemas.microsoft.com/office/drawing/2014/main" id="{6398C06B-4D7F-A432-ED83-11480CB6B36B}"/>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5D377439-5A4E-8641-61D4-56D9BDB5610E}"/>
              </a:ext>
            </a:extLst>
          </p:cNvPr>
          <p:cNvSpPr>
            <a:spLocks noGrp="1"/>
          </p:cNvSpPr>
          <p:nvPr>
            <p:ph type="sldNum" sz="quarter" idx="12"/>
          </p:nvPr>
        </p:nvSpPr>
        <p:spPr/>
        <p:txBody>
          <a:bodyPr/>
          <a:lstStyle/>
          <a:p>
            <a:fld id="{47484879-38FD-B449-8503-0D404F2CFE25}" type="slidenum">
              <a:rPr lang="en-GB" smtClean="0"/>
              <a:t>‹Nº›</a:t>
            </a:fld>
            <a:endParaRPr lang="en-GB"/>
          </a:p>
        </p:txBody>
      </p:sp>
    </p:spTree>
    <p:extLst>
      <p:ext uri="{BB962C8B-B14F-4D97-AF65-F5344CB8AC3E}">
        <p14:creationId xmlns:p14="http://schemas.microsoft.com/office/powerpoint/2010/main" val="1908120632"/>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53A5FF-C1CE-8FE6-DDF4-FB604EBD3F3C}"/>
              </a:ext>
            </a:extLst>
          </p:cNvPr>
          <p:cNvSpPr>
            <a:spLocks noGrp="1"/>
          </p:cNvSpPr>
          <p:nvPr>
            <p:ph type="title"/>
          </p:nvPr>
        </p:nvSpPr>
        <p:spPr>
          <a:xfrm>
            <a:off x="630238" y="457200"/>
            <a:ext cx="2949575" cy="1600200"/>
          </a:xfrm>
        </p:spPr>
        <p:txBody>
          <a:bodyPr anchor="b"/>
          <a:lstStyle>
            <a:lvl1pPr>
              <a:defRPr sz="3200"/>
            </a:lvl1pPr>
          </a:lstStyle>
          <a:p>
            <a:r>
              <a:rPr lang="en-GB"/>
              <a:t>Click to edit Master title style</a:t>
            </a:r>
          </a:p>
        </p:txBody>
      </p:sp>
      <p:sp>
        <p:nvSpPr>
          <p:cNvPr id="3" name="Picture Placeholder 2">
            <a:extLst>
              <a:ext uri="{FF2B5EF4-FFF2-40B4-BE49-F238E27FC236}">
                <a16:creationId xmlns:a16="http://schemas.microsoft.com/office/drawing/2014/main" id="{2CE49F2F-2E42-A7A6-6580-946CA8C4AEC3}"/>
              </a:ext>
            </a:extLst>
          </p:cNvPr>
          <p:cNvSpPr>
            <a:spLocks noGrp="1"/>
          </p:cNvSpPr>
          <p:nvPr>
            <p:ph type="pic" idx="1"/>
          </p:nvPr>
        </p:nvSpPr>
        <p:spPr>
          <a:xfrm>
            <a:off x="3887788" y="987425"/>
            <a:ext cx="462915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a:extLst>
              <a:ext uri="{FF2B5EF4-FFF2-40B4-BE49-F238E27FC236}">
                <a16:creationId xmlns:a16="http://schemas.microsoft.com/office/drawing/2014/main" id="{2D3623D9-21AC-7FCE-22EA-05CCAC78DCB9}"/>
              </a:ext>
            </a:extLst>
          </p:cNvPr>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a:extLst>
              <a:ext uri="{FF2B5EF4-FFF2-40B4-BE49-F238E27FC236}">
                <a16:creationId xmlns:a16="http://schemas.microsoft.com/office/drawing/2014/main" id="{F5CFA432-72C1-B717-45C0-0272A93078E9}"/>
              </a:ext>
            </a:extLst>
          </p:cNvPr>
          <p:cNvSpPr>
            <a:spLocks noGrp="1"/>
          </p:cNvSpPr>
          <p:nvPr>
            <p:ph type="dt" sz="half" idx="10"/>
          </p:nvPr>
        </p:nvSpPr>
        <p:spPr/>
        <p:txBody>
          <a:bodyPr/>
          <a:lstStyle/>
          <a:p>
            <a:fld id="{9CC76D88-6899-3E4D-8EA0-401D08C15DA0}" type="datetimeFigureOut">
              <a:rPr lang="en-GB" smtClean="0"/>
              <a:t>20/05/2026</a:t>
            </a:fld>
            <a:endParaRPr lang="en-GB"/>
          </a:p>
        </p:txBody>
      </p:sp>
      <p:sp>
        <p:nvSpPr>
          <p:cNvPr id="6" name="Footer Placeholder 5">
            <a:extLst>
              <a:ext uri="{FF2B5EF4-FFF2-40B4-BE49-F238E27FC236}">
                <a16:creationId xmlns:a16="http://schemas.microsoft.com/office/drawing/2014/main" id="{5F7EE639-C50E-5AEA-FEE3-1EA29A807A77}"/>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A924CDA8-7D9B-056E-FACA-332BBFA19C8B}"/>
              </a:ext>
            </a:extLst>
          </p:cNvPr>
          <p:cNvSpPr>
            <a:spLocks noGrp="1"/>
          </p:cNvSpPr>
          <p:nvPr>
            <p:ph type="sldNum" sz="quarter" idx="12"/>
          </p:nvPr>
        </p:nvSpPr>
        <p:spPr/>
        <p:txBody>
          <a:bodyPr/>
          <a:lstStyle/>
          <a:p>
            <a:fld id="{47484879-38FD-B449-8503-0D404F2CFE25}" type="slidenum">
              <a:rPr lang="en-GB" smtClean="0"/>
              <a:t>‹Nº›</a:t>
            </a:fld>
            <a:endParaRPr lang="en-GB"/>
          </a:p>
        </p:txBody>
      </p:sp>
    </p:spTree>
    <p:extLst>
      <p:ext uri="{BB962C8B-B14F-4D97-AF65-F5344CB8AC3E}">
        <p14:creationId xmlns:p14="http://schemas.microsoft.com/office/powerpoint/2010/main" val="1304057893"/>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1430198-3E2B-BFDC-582A-8C4D48AD2177}"/>
              </a:ext>
            </a:extLst>
          </p:cNvPr>
          <p:cNvSpPr>
            <a:spLocks noGrp="1"/>
          </p:cNvSpPr>
          <p:nvPr>
            <p:ph type="title"/>
          </p:nvPr>
        </p:nvSpPr>
        <p:spPr/>
        <p:txBody>
          <a:bodyPr/>
          <a:lstStyle/>
          <a:p>
            <a:r>
              <a:rPr lang="en-GB"/>
              <a:t>Click to edit Master title style</a:t>
            </a:r>
          </a:p>
        </p:txBody>
      </p:sp>
      <p:sp>
        <p:nvSpPr>
          <p:cNvPr id="3" name="Vertical Text Placeholder 2">
            <a:extLst>
              <a:ext uri="{FF2B5EF4-FFF2-40B4-BE49-F238E27FC236}">
                <a16:creationId xmlns:a16="http://schemas.microsoft.com/office/drawing/2014/main" id="{210B66C2-2250-EA0F-7EA8-3363EB25BBFC}"/>
              </a:ext>
            </a:extLst>
          </p:cNvPr>
          <p:cNvSpPr>
            <a:spLocks noGrp="1"/>
          </p:cNvSpPr>
          <p:nvPr>
            <p:ph type="body" orient="vert" idx="1"/>
          </p:nvPr>
        </p:nvSpPr>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Date Placeholder 3">
            <a:extLst>
              <a:ext uri="{FF2B5EF4-FFF2-40B4-BE49-F238E27FC236}">
                <a16:creationId xmlns:a16="http://schemas.microsoft.com/office/drawing/2014/main" id="{C4A8D73B-8571-C00E-6DB6-5FDCD56A0BC7}"/>
              </a:ext>
            </a:extLst>
          </p:cNvPr>
          <p:cNvSpPr>
            <a:spLocks noGrp="1"/>
          </p:cNvSpPr>
          <p:nvPr>
            <p:ph type="dt" sz="half" idx="10"/>
          </p:nvPr>
        </p:nvSpPr>
        <p:spPr/>
        <p:txBody>
          <a:bodyPr/>
          <a:lstStyle/>
          <a:p>
            <a:fld id="{9CC76D88-6899-3E4D-8EA0-401D08C15DA0}" type="datetimeFigureOut">
              <a:rPr lang="en-GB" smtClean="0"/>
              <a:t>20/05/2026</a:t>
            </a:fld>
            <a:endParaRPr lang="en-GB"/>
          </a:p>
        </p:txBody>
      </p:sp>
      <p:sp>
        <p:nvSpPr>
          <p:cNvPr id="5" name="Footer Placeholder 4">
            <a:extLst>
              <a:ext uri="{FF2B5EF4-FFF2-40B4-BE49-F238E27FC236}">
                <a16:creationId xmlns:a16="http://schemas.microsoft.com/office/drawing/2014/main" id="{FE864C9F-C37D-96A8-6C00-A4CCF4DE8C5D}"/>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8F7F7A86-673E-5E55-BD26-DA408BAC8F6B}"/>
              </a:ext>
            </a:extLst>
          </p:cNvPr>
          <p:cNvSpPr>
            <a:spLocks noGrp="1"/>
          </p:cNvSpPr>
          <p:nvPr>
            <p:ph type="sldNum" sz="quarter" idx="12"/>
          </p:nvPr>
        </p:nvSpPr>
        <p:spPr/>
        <p:txBody>
          <a:bodyPr/>
          <a:lstStyle/>
          <a:p>
            <a:fld id="{47484879-38FD-B449-8503-0D404F2CFE25}" type="slidenum">
              <a:rPr lang="en-GB" smtClean="0"/>
              <a:t>‹Nº›</a:t>
            </a:fld>
            <a:endParaRPr lang="en-GB"/>
          </a:p>
        </p:txBody>
      </p:sp>
    </p:spTree>
    <p:extLst>
      <p:ext uri="{BB962C8B-B14F-4D97-AF65-F5344CB8AC3E}">
        <p14:creationId xmlns:p14="http://schemas.microsoft.com/office/powerpoint/2010/main" val="1489030479"/>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6043DBC8-7A79-20AB-A6F7-100B69D873B7}"/>
              </a:ext>
            </a:extLst>
          </p:cNvPr>
          <p:cNvSpPr>
            <a:spLocks noGrp="1"/>
          </p:cNvSpPr>
          <p:nvPr>
            <p:ph type="title" orient="vert"/>
          </p:nvPr>
        </p:nvSpPr>
        <p:spPr>
          <a:xfrm>
            <a:off x="6543675" y="365125"/>
            <a:ext cx="1971675" cy="5811838"/>
          </a:xfrm>
        </p:spPr>
        <p:txBody>
          <a:bodyPr vert="eaVert"/>
          <a:lstStyle/>
          <a:p>
            <a:r>
              <a:rPr lang="en-GB"/>
              <a:t>Click to edit Master title style</a:t>
            </a:r>
          </a:p>
        </p:txBody>
      </p:sp>
      <p:sp>
        <p:nvSpPr>
          <p:cNvPr id="3" name="Vertical Text Placeholder 2">
            <a:extLst>
              <a:ext uri="{FF2B5EF4-FFF2-40B4-BE49-F238E27FC236}">
                <a16:creationId xmlns:a16="http://schemas.microsoft.com/office/drawing/2014/main" id="{655FCE52-DDDD-A912-3680-A32F4F6969BF}"/>
              </a:ext>
            </a:extLst>
          </p:cNvPr>
          <p:cNvSpPr>
            <a:spLocks noGrp="1"/>
          </p:cNvSpPr>
          <p:nvPr>
            <p:ph type="body" orient="vert" idx="1"/>
          </p:nvPr>
        </p:nvSpPr>
        <p:spPr>
          <a:xfrm>
            <a:off x="628650" y="365125"/>
            <a:ext cx="5762625" cy="5811838"/>
          </a:xfr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Date Placeholder 3">
            <a:extLst>
              <a:ext uri="{FF2B5EF4-FFF2-40B4-BE49-F238E27FC236}">
                <a16:creationId xmlns:a16="http://schemas.microsoft.com/office/drawing/2014/main" id="{E371061B-9412-F3B6-D705-31526F581DAD}"/>
              </a:ext>
            </a:extLst>
          </p:cNvPr>
          <p:cNvSpPr>
            <a:spLocks noGrp="1"/>
          </p:cNvSpPr>
          <p:nvPr>
            <p:ph type="dt" sz="half" idx="10"/>
          </p:nvPr>
        </p:nvSpPr>
        <p:spPr/>
        <p:txBody>
          <a:bodyPr/>
          <a:lstStyle/>
          <a:p>
            <a:fld id="{9CC76D88-6899-3E4D-8EA0-401D08C15DA0}" type="datetimeFigureOut">
              <a:rPr lang="en-GB" smtClean="0"/>
              <a:t>20/05/2026</a:t>
            </a:fld>
            <a:endParaRPr lang="en-GB"/>
          </a:p>
        </p:txBody>
      </p:sp>
      <p:sp>
        <p:nvSpPr>
          <p:cNvPr id="5" name="Footer Placeholder 4">
            <a:extLst>
              <a:ext uri="{FF2B5EF4-FFF2-40B4-BE49-F238E27FC236}">
                <a16:creationId xmlns:a16="http://schemas.microsoft.com/office/drawing/2014/main" id="{1C1756FC-F793-62AF-D375-28DA33EF70D6}"/>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B4720DAB-3E01-D793-EC89-5CD96620EC80}"/>
              </a:ext>
            </a:extLst>
          </p:cNvPr>
          <p:cNvSpPr>
            <a:spLocks noGrp="1"/>
          </p:cNvSpPr>
          <p:nvPr>
            <p:ph type="sldNum" sz="quarter" idx="12"/>
          </p:nvPr>
        </p:nvSpPr>
        <p:spPr/>
        <p:txBody>
          <a:bodyPr/>
          <a:lstStyle/>
          <a:p>
            <a:fld id="{47484879-38FD-B449-8503-0D404F2CFE25}" type="slidenum">
              <a:rPr lang="en-GB" smtClean="0"/>
              <a:t>‹Nº›</a:t>
            </a:fld>
            <a:endParaRPr lang="en-GB"/>
          </a:p>
        </p:txBody>
      </p:sp>
    </p:spTree>
    <p:extLst>
      <p:ext uri="{BB962C8B-B14F-4D97-AF65-F5344CB8AC3E}">
        <p14:creationId xmlns:p14="http://schemas.microsoft.com/office/powerpoint/2010/main" val="1275728734"/>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143000" y="1122363"/>
            <a:ext cx="6858000" cy="2387600"/>
          </a:xfrm>
          <a:prstGeom prst="rect">
            <a:avLst/>
          </a:prstGeom>
        </p:spPr>
        <p:txBody>
          <a:bodyPr anchor="b"/>
          <a:lstStyle>
            <a:lvl1pPr algn="ctr">
              <a:defRPr sz="6000"/>
            </a:lvl1pPr>
          </a:lstStyle>
          <a:p>
            <a:r>
              <a:rPr lang="en-US"/>
              <a:t>Click to edit Master title style</a:t>
            </a:r>
            <a:endParaRPr lang="en-GB"/>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Tree>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28650" y="365125"/>
            <a:ext cx="7886700" cy="1325563"/>
          </a:xfrm>
          <a:prstGeom prst="rect">
            <a:avLst/>
          </a:prstGeom>
        </p:spPr>
        <p:txBody>
          <a:bodyPr/>
          <a:lstStyle/>
          <a:p>
            <a:r>
              <a:rPr lang="en-US"/>
              <a:t>Click to edit Master title style</a:t>
            </a:r>
            <a:endParaRPr lang="en-GB"/>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8"/>
            <a:ext cx="7886700" cy="2852737"/>
          </a:xfrm>
          <a:prstGeom prst="rect">
            <a:avLst/>
          </a:prstGeom>
        </p:spPr>
        <p:txBody>
          <a:bodyPr anchor="b"/>
          <a:lstStyle>
            <a:lvl1pPr>
              <a:defRPr sz="6000"/>
            </a:lvl1pPr>
          </a:lstStyle>
          <a:p>
            <a:r>
              <a:rPr lang="en-US"/>
              <a:t>Click to edit Master title style</a:t>
            </a:r>
            <a:endParaRPr lang="en-GB"/>
          </a:p>
        </p:txBody>
      </p:sp>
      <p:sp>
        <p:nvSpPr>
          <p:cNvPr id="3" name="Text Placeholder 2"/>
          <p:cNvSpPr>
            <a:spLocks noGrp="1"/>
          </p:cNvSpPr>
          <p:nvPr>
            <p:ph type="body" idx="1"/>
          </p:nvPr>
        </p:nvSpPr>
        <p:spPr>
          <a:xfrm>
            <a:off x="623888" y="4589463"/>
            <a:ext cx="7886700" cy="1500187"/>
          </a:xfrm>
        </p:spPr>
        <p:txBody>
          <a:bodyPr/>
          <a:lstStyle>
            <a:lvl1pPr marL="0" indent="0">
              <a:buNone/>
              <a:defRPr sz="2400"/>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en-US"/>
              <a:t>Click to edit Master text styles</a:t>
            </a:r>
          </a:p>
        </p:txBody>
      </p:sp>
    </p:spTree>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628650" y="365125"/>
            <a:ext cx="7886700" cy="1325563"/>
          </a:xfrm>
          <a:prstGeom prst="rect">
            <a:avLst/>
          </a:prstGeom>
        </p:spPr>
        <p:txBody>
          <a:bodyPr/>
          <a:lstStyle/>
          <a:p>
            <a:r>
              <a:rPr lang="en-US"/>
              <a:t>Click to edit Master title style</a:t>
            </a:r>
            <a:endParaRPr lang="en-GB"/>
          </a:p>
        </p:txBody>
      </p:sp>
      <p:sp>
        <p:nvSpPr>
          <p:cNvPr id="3" name="Content Placeholder 2"/>
          <p:cNvSpPr>
            <a:spLocks noGrp="1"/>
          </p:cNvSpPr>
          <p:nvPr>
            <p:ph sz="half" idx="1"/>
          </p:nvPr>
        </p:nvSpPr>
        <p:spPr>
          <a:xfrm>
            <a:off x="457200" y="1600200"/>
            <a:ext cx="4038600" cy="45259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p:cNvSpPr>
            <a:spLocks noGrp="1"/>
          </p:cNvSpPr>
          <p:nvPr>
            <p:ph sz="half" idx="2"/>
          </p:nvPr>
        </p:nvSpPr>
        <p:spPr>
          <a:xfrm>
            <a:off x="4648200" y="1600200"/>
            <a:ext cx="4038600" cy="45259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30238" y="365125"/>
            <a:ext cx="7886700" cy="1325563"/>
          </a:xfrm>
          <a:prstGeom prst="rect">
            <a:avLst/>
          </a:prstGeom>
        </p:spPr>
        <p:txBody>
          <a:bodyPr/>
          <a:lstStyle/>
          <a:p>
            <a:r>
              <a:rPr lang="en-US"/>
              <a:t>Click to edit Master title style</a:t>
            </a:r>
            <a:endParaRPr lang="en-GB"/>
          </a:p>
        </p:txBody>
      </p:sp>
      <p:sp>
        <p:nvSpPr>
          <p:cNvPr id="3" name="Text Placeholder 2"/>
          <p:cNvSpPr>
            <a:spLocks noGrp="1"/>
          </p:cNvSpPr>
          <p:nvPr>
            <p:ph type="body" idx="1"/>
          </p:nvPr>
        </p:nvSpPr>
        <p:spPr>
          <a:xfrm>
            <a:off x="630238" y="1681163"/>
            <a:ext cx="386873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30238" y="2505075"/>
            <a:ext cx="386873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p:cNvSpPr>
            <a:spLocks noGrp="1"/>
          </p:cNvSpPr>
          <p:nvPr>
            <p:ph type="body" sz="quarter" idx="3"/>
          </p:nvPr>
        </p:nvSpPr>
        <p:spPr>
          <a:xfrm>
            <a:off x="4629150" y="1681163"/>
            <a:ext cx="38877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29150" y="2505075"/>
            <a:ext cx="38877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28650" y="365125"/>
            <a:ext cx="7886700" cy="1325563"/>
          </a:xfrm>
          <a:prstGeom prst="rect">
            <a:avLst/>
          </a:prstGeom>
        </p:spPr>
        <p:txBody>
          <a:bodyPr/>
          <a:lstStyle/>
          <a:p>
            <a:r>
              <a:rPr lang="en-US"/>
              <a:t>Click to edit Master title style</a:t>
            </a:r>
            <a:endParaRPr lang="en-GB"/>
          </a:p>
        </p:txBody>
      </p:sp>
    </p:spTree>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30238" y="457200"/>
            <a:ext cx="2949575" cy="1600200"/>
          </a:xfrm>
          <a:prstGeom prst="rect">
            <a:avLst/>
          </a:prstGeom>
        </p:spPr>
        <p:txBody>
          <a:bodyPr anchor="b"/>
          <a:lstStyle>
            <a:lvl1pPr>
              <a:defRPr sz="3200"/>
            </a:lvl1pPr>
          </a:lstStyle>
          <a:p>
            <a:r>
              <a:rPr lang="en-US"/>
              <a:t>Click to edit Master title style</a:t>
            </a:r>
            <a:endParaRPr lang="en-GB"/>
          </a:p>
        </p:txBody>
      </p:sp>
      <p:sp>
        <p:nvSpPr>
          <p:cNvPr id="3" name="Content Placeholder 2"/>
          <p:cNvSpPr>
            <a:spLocks noGrp="1"/>
          </p:cNvSpPr>
          <p:nvPr>
            <p:ph idx="1"/>
          </p:nvPr>
        </p:nvSpPr>
        <p:spPr>
          <a:xfrm>
            <a:off x="3887788" y="987425"/>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Tree>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30238" y="457200"/>
            <a:ext cx="2949575" cy="1600200"/>
          </a:xfrm>
          <a:prstGeom prst="rect">
            <a:avLst/>
          </a:prstGeom>
        </p:spPr>
        <p:txBody>
          <a:bodyPr anchor="b"/>
          <a:lstStyle>
            <a:lvl1pPr>
              <a:defRPr sz="3200"/>
            </a:lvl1pPr>
          </a:lstStyle>
          <a:p>
            <a:r>
              <a:rPr lang="en-US"/>
              <a:t>Click to edit Master title style</a:t>
            </a:r>
            <a:endParaRPr lang="en-GB"/>
          </a:p>
        </p:txBody>
      </p:sp>
      <p:sp>
        <p:nvSpPr>
          <p:cNvPr id="3" name="Picture Placeholder 2"/>
          <p:cNvSpPr>
            <a:spLocks noGrp="1"/>
          </p:cNvSpPr>
          <p:nvPr>
            <p:ph type="pic" idx="1"/>
          </p:nvPr>
        </p:nvSpPr>
        <p:spPr>
          <a:xfrm>
            <a:off x="3887788" y="987425"/>
            <a:ext cx="462915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GB" noProof="0"/>
          </a:p>
        </p:txBody>
      </p:sp>
      <p:sp>
        <p:nvSpPr>
          <p:cNvPr id="4" name="Text Placeholder 3"/>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Tree>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a:xfrm>
            <a:off x="628650" y="365125"/>
            <a:ext cx="7886700" cy="1325563"/>
          </a:xfrm>
          <a:prstGeom prst="rect">
            <a:avLst/>
          </a:prstGeom>
        </p:spPr>
        <p:txBody>
          <a:bodyPr/>
          <a:lstStyle/>
          <a:p>
            <a:r>
              <a:rPr lang="en-US"/>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365125"/>
            <a:ext cx="2057400" cy="5761038"/>
          </a:xfrm>
          <a:prstGeom prst="rect">
            <a:avLst/>
          </a:prstGeom>
        </p:spPr>
        <p:txBody>
          <a:bodyPr vert="eaVert"/>
          <a:lstStyle/>
          <a:p>
            <a:r>
              <a:rPr lang="en-US"/>
              <a:t>Click to edit Master title style</a:t>
            </a:r>
            <a:endParaRPr lang="en-GB"/>
          </a:p>
        </p:txBody>
      </p:sp>
      <p:sp>
        <p:nvSpPr>
          <p:cNvPr id="3" name="Vertical Text Placeholder 2"/>
          <p:cNvSpPr>
            <a:spLocks noGrp="1"/>
          </p:cNvSpPr>
          <p:nvPr>
            <p:ph type="body" orient="vert" idx="1"/>
          </p:nvPr>
        </p:nvSpPr>
        <p:spPr>
          <a:xfrm>
            <a:off x="457200" y="365125"/>
            <a:ext cx="6019800" cy="57610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143000" y="1122363"/>
            <a:ext cx="6858000" cy="2387600"/>
          </a:xfrm>
          <a:prstGeom prst="rect">
            <a:avLst/>
          </a:prstGeom>
        </p:spPr>
        <p:txBody>
          <a:bodyPr anchor="b"/>
          <a:lstStyle>
            <a:lvl1pPr algn="ctr">
              <a:defRPr sz="6000"/>
            </a:lvl1pPr>
          </a:lstStyle>
          <a:p>
            <a:r>
              <a:rPr lang="en-US"/>
              <a:t>Click to edit Master title style</a:t>
            </a:r>
            <a:endParaRPr lang="en-GB"/>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Tree>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28650" y="365125"/>
            <a:ext cx="7886700" cy="1325563"/>
          </a:xfrm>
          <a:prstGeom prst="rect">
            <a:avLst/>
          </a:prstGeom>
        </p:spPr>
        <p:txBody>
          <a:bodyPr/>
          <a:lstStyle/>
          <a:p>
            <a:r>
              <a:rPr lang="en-US"/>
              <a:t>Click to edit Master title style</a:t>
            </a:r>
            <a:endParaRPr lang="en-GB"/>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8"/>
            <a:ext cx="7886700" cy="2852737"/>
          </a:xfrm>
          <a:prstGeom prst="rect">
            <a:avLst/>
          </a:prstGeom>
        </p:spPr>
        <p:txBody>
          <a:bodyPr anchor="b"/>
          <a:lstStyle>
            <a:lvl1pPr>
              <a:defRPr sz="6000"/>
            </a:lvl1pPr>
          </a:lstStyle>
          <a:p>
            <a:r>
              <a:rPr lang="en-US"/>
              <a:t>Click to edit Master title style</a:t>
            </a:r>
            <a:endParaRPr lang="en-GB"/>
          </a:p>
        </p:txBody>
      </p:sp>
      <p:sp>
        <p:nvSpPr>
          <p:cNvPr id="3" name="Text Placeholder 2"/>
          <p:cNvSpPr>
            <a:spLocks noGrp="1"/>
          </p:cNvSpPr>
          <p:nvPr>
            <p:ph type="body" idx="1"/>
          </p:nvPr>
        </p:nvSpPr>
        <p:spPr>
          <a:xfrm>
            <a:off x="623888" y="4589463"/>
            <a:ext cx="7886700" cy="1500187"/>
          </a:xfrm>
        </p:spPr>
        <p:txBody>
          <a:bodyPr/>
          <a:lstStyle>
            <a:lvl1pPr marL="0" indent="0">
              <a:buNone/>
              <a:defRPr sz="2400"/>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en-US"/>
              <a:t>Click to edit Master text styles</a:t>
            </a:r>
          </a:p>
        </p:txBody>
      </p:sp>
    </p:spTree>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628650" y="365125"/>
            <a:ext cx="7886700" cy="1325563"/>
          </a:xfrm>
          <a:prstGeom prst="rect">
            <a:avLst/>
          </a:prstGeom>
        </p:spPr>
        <p:txBody>
          <a:bodyPr/>
          <a:lstStyle/>
          <a:p>
            <a:r>
              <a:rPr lang="en-US"/>
              <a:t>Click to edit Master title style</a:t>
            </a:r>
            <a:endParaRPr lang="en-GB"/>
          </a:p>
        </p:txBody>
      </p:sp>
      <p:sp>
        <p:nvSpPr>
          <p:cNvPr id="3" name="Content Placeholder 2"/>
          <p:cNvSpPr>
            <a:spLocks noGrp="1"/>
          </p:cNvSpPr>
          <p:nvPr>
            <p:ph sz="half" idx="1"/>
          </p:nvPr>
        </p:nvSpPr>
        <p:spPr>
          <a:xfrm>
            <a:off x="457200" y="1600200"/>
            <a:ext cx="4038600" cy="45259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p:cNvSpPr>
            <a:spLocks noGrp="1"/>
          </p:cNvSpPr>
          <p:nvPr>
            <p:ph sz="half" idx="2"/>
          </p:nvPr>
        </p:nvSpPr>
        <p:spPr>
          <a:xfrm>
            <a:off x="4648200" y="1600200"/>
            <a:ext cx="4038600" cy="45259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30238" y="365125"/>
            <a:ext cx="7886700" cy="1325563"/>
          </a:xfrm>
          <a:prstGeom prst="rect">
            <a:avLst/>
          </a:prstGeom>
        </p:spPr>
        <p:txBody>
          <a:bodyPr/>
          <a:lstStyle/>
          <a:p>
            <a:r>
              <a:rPr lang="en-US"/>
              <a:t>Click to edit Master title style</a:t>
            </a:r>
            <a:endParaRPr lang="en-GB"/>
          </a:p>
        </p:txBody>
      </p:sp>
      <p:sp>
        <p:nvSpPr>
          <p:cNvPr id="3" name="Text Placeholder 2"/>
          <p:cNvSpPr>
            <a:spLocks noGrp="1"/>
          </p:cNvSpPr>
          <p:nvPr>
            <p:ph type="body" idx="1"/>
          </p:nvPr>
        </p:nvSpPr>
        <p:spPr>
          <a:xfrm>
            <a:off x="630238" y="1681163"/>
            <a:ext cx="386873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30238" y="2505075"/>
            <a:ext cx="386873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p:cNvSpPr>
            <a:spLocks noGrp="1"/>
          </p:cNvSpPr>
          <p:nvPr>
            <p:ph type="body" sz="quarter" idx="3"/>
          </p:nvPr>
        </p:nvSpPr>
        <p:spPr>
          <a:xfrm>
            <a:off x="4629150" y="1681163"/>
            <a:ext cx="38877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29150" y="2505075"/>
            <a:ext cx="38877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28650" y="365125"/>
            <a:ext cx="7886700" cy="1325563"/>
          </a:xfrm>
          <a:prstGeom prst="rect">
            <a:avLst/>
          </a:prstGeom>
        </p:spPr>
        <p:txBody>
          <a:bodyPr/>
          <a:lstStyle/>
          <a:p>
            <a:r>
              <a:rPr lang="en-US"/>
              <a:t>Click to edit Master title style</a:t>
            </a:r>
            <a:endParaRPr lang="en-GB"/>
          </a:p>
        </p:txBody>
      </p:sp>
    </p:spTree>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30238" y="457200"/>
            <a:ext cx="2949575" cy="1600200"/>
          </a:xfrm>
          <a:prstGeom prst="rect">
            <a:avLst/>
          </a:prstGeom>
        </p:spPr>
        <p:txBody>
          <a:bodyPr anchor="b"/>
          <a:lstStyle>
            <a:lvl1pPr>
              <a:defRPr sz="3200"/>
            </a:lvl1pPr>
          </a:lstStyle>
          <a:p>
            <a:r>
              <a:rPr lang="en-US"/>
              <a:t>Click to edit Master title style</a:t>
            </a:r>
            <a:endParaRPr lang="en-GB"/>
          </a:p>
        </p:txBody>
      </p:sp>
      <p:sp>
        <p:nvSpPr>
          <p:cNvPr id="3" name="Content Placeholder 2"/>
          <p:cNvSpPr>
            <a:spLocks noGrp="1"/>
          </p:cNvSpPr>
          <p:nvPr>
            <p:ph idx="1"/>
          </p:nvPr>
        </p:nvSpPr>
        <p:spPr>
          <a:xfrm>
            <a:off x="3887788" y="987425"/>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Tree>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30238" y="457200"/>
            <a:ext cx="2949575" cy="1600200"/>
          </a:xfrm>
          <a:prstGeom prst="rect">
            <a:avLst/>
          </a:prstGeom>
        </p:spPr>
        <p:txBody>
          <a:bodyPr anchor="b"/>
          <a:lstStyle>
            <a:lvl1pPr>
              <a:defRPr sz="3200"/>
            </a:lvl1pPr>
          </a:lstStyle>
          <a:p>
            <a:r>
              <a:rPr lang="en-US"/>
              <a:t>Click to edit Master title style</a:t>
            </a:r>
            <a:endParaRPr lang="en-GB"/>
          </a:p>
        </p:txBody>
      </p:sp>
      <p:sp>
        <p:nvSpPr>
          <p:cNvPr id="3" name="Picture Placeholder 2"/>
          <p:cNvSpPr>
            <a:spLocks noGrp="1"/>
          </p:cNvSpPr>
          <p:nvPr>
            <p:ph type="pic" idx="1"/>
          </p:nvPr>
        </p:nvSpPr>
        <p:spPr>
          <a:xfrm>
            <a:off x="3887788" y="987425"/>
            <a:ext cx="462915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GB" noProof="0"/>
          </a:p>
        </p:txBody>
      </p:sp>
      <p:sp>
        <p:nvSpPr>
          <p:cNvPr id="4" name="Text Placeholder 3"/>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Tree>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a:xfrm>
            <a:off x="628650" y="365125"/>
            <a:ext cx="7886700" cy="1325563"/>
          </a:xfrm>
          <a:prstGeom prst="rect">
            <a:avLst/>
          </a:prstGeom>
        </p:spPr>
        <p:txBody>
          <a:bodyPr/>
          <a:lstStyle/>
          <a:p>
            <a:r>
              <a:rPr lang="en-US"/>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365125"/>
            <a:ext cx="2057400" cy="5761038"/>
          </a:xfrm>
          <a:prstGeom prst="rect">
            <a:avLst/>
          </a:prstGeom>
        </p:spPr>
        <p:txBody>
          <a:bodyPr vert="eaVert"/>
          <a:lstStyle/>
          <a:p>
            <a:r>
              <a:rPr lang="en-US"/>
              <a:t>Click to edit Master title style</a:t>
            </a:r>
            <a:endParaRPr lang="en-GB"/>
          </a:p>
        </p:txBody>
      </p:sp>
      <p:sp>
        <p:nvSpPr>
          <p:cNvPr id="3" name="Vertical Text Placeholder 2"/>
          <p:cNvSpPr>
            <a:spLocks noGrp="1"/>
          </p:cNvSpPr>
          <p:nvPr>
            <p:ph type="body" orient="vert" idx="1"/>
          </p:nvPr>
        </p:nvSpPr>
        <p:spPr>
          <a:xfrm>
            <a:off x="457200" y="365125"/>
            <a:ext cx="6019800" cy="57610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image" Target="../media/image1.png"/><Relationship Id="rId2" Type="http://schemas.openxmlformats.org/officeDocument/2006/relationships/slideLayout" Target="../slideLayouts/slideLayout2.xml"/><Relationship Id="rId16"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3.xml"/><Relationship Id="rId3" Type="http://schemas.openxmlformats.org/officeDocument/2006/relationships/slideLayout" Target="../slideLayouts/slideLayout18.xml"/><Relationship Id="rId7" Type="http://schemas.openxmlformats.org/officeDocument/2006/relationships/slideLayout" Target="../slideLayouts/slideLayout22.xml"/><Relationship Id="rId12" Type="http://schemas.openxmlformats.org/officeDocument/2006/relationships/theme" Target="../theme/theme2.xml"/><Relationship Id="rId2" Type="http://schemas.openxmlformats.org/officeDocument/2006/relationships/slideLayout" Target="../slideLayouts/slideLayout17.xml"/><Relationship Id="rId1" Type="http://schemas.openxmlformats.org/officeDocument/2006/relationships/slideLayout" Target="../slideLayouts/slideLayout16.xml"/><Relationship Id="rId6" Type="http://schemas.openxmlformats.org/officeDocument/2006/relationships/slideLayout" Target="../slideLayouts/slideLayout21.xml"/><Relationship Id="rId11" Type="http://schemas.openxmlformats.org/officeDocument/2006/relationships/slideLayout" Target="../slideLayouts/slideLayout26.xml"/><Relationship Id="rId5" Type="http://schemas.openxmlformats.org/officeDocument/2006/relationships/slideLayout" Target="../slideLayouts/slideLayout20.xml"/><Relationship Id="rId10" Type="http://schemas.openxmlformats.org/officeDocument/2006/relationships/slideLayout" Target="../slideLayouts/slideLayout25.xml"/><Relationship Id="rId4" Type="http://schemas.openxmlformats.org/officeDocument/2006/relationships/slideLayout" Target="../slideLayouts/slideLayout19.xml"/><Relationship Id="rId9" Type="http://schemas.openxmlformats.org/officeDocument/2006/relationships/slideLayout" Target="../slideLayouts/slideLayout24.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4.xml"/><Relationship Id="rId13" Type="http://schemas.openxmlformats.org/officeDocument/2006/relationships/image" Target="../media/image1.png"/><Relationship Id="rId3" Type="http://schemas.openxmlformats.org/officeDocument/2006/relationships/slideLayout" Target="../slideLayouts/slideLayout29.xml"/><Relationship Id="rId7" Type="http://schemas.openxmlformats.org/officeDocument/2006/relationships/slideLayout" Target="../slideLayouts/slideLayout33.xml"/><Relationship Id="rId12" Type="http://schemas.openxmlformats.org/officeDocument/2006/relationships/theme" Target="../theme/theme3.xml"/><Relationship Id="rId2" Type="http://schemas.openxmlformats.org/officeDocument/2006/relationships/slideLayout" Target="../slideLayouts/slideLayout28.xml"/><Relationship Id="rId1" Type="http://schemas.openxmlformats.org/officeDocument/2006/relationships/slideLayout" Target="../slideLayouts/slideLayout27.xml"/><Relationship Id="rId6" Type="http://schemas.openxmlformats.org/officeDocument/2006/relationships/slideLayout" Target="../slideLayouts/slideLayout32.xml"/><Relationship Id="rId11" Type="http://schemas.openxmlformats.org/officeDocument/2006/relationships/slideLayout" Target="../slideLayouts/slideLayout37.xml"/><Relationship Id="rId5" Type="http://schemas.openxmlformats.org/officeDocument/2006/relationships/slideLayout" Target="../slideLayouts/slideLayout31.xml"/><Relationship Id="rId10" Type="http://schemas.openxmlformats.org/officeDocument/2006/relationships/slideLayout" Target="../slideLayouts/slideLayout36.xml"/><Relationship Id="rId4" Type="http://schemas.openxmlformats.org/officeDocument/2006/relationships/slideLayout" Target="../slideLayouts/slideLayout30.xml"/><Relationship Id="rId9" Type="http://schemas.openxmlformats.org/officeDocument/2006/relationships/slideLayout" Target="../slideLayouts/slideLayout35.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5.xml"/><Relationship Id="rId13" Type="http://schemas.openxmlformats.org/officeDocument/2006/relationships/image" Target="../media/image1.png"/><Relationship Id="rId3" Type="http://schemas.openxmlformats.org/officeDocument/2006/relationships/slideLayout" Target="../slideLayouts/slideLayout40.xml"/><Relationship Id="rId7" Type="http://schemas.openxmlformats.org/officeDocument/2006/relationships/slideLayout" Target="../slideLayouts/slideLayout44.xml"/><Relationship Id="rId12" Type="http://schemas.openxmlformats.org/officeDocument/2006/relationships/theme" Target="../theme/theme4.xml"/><Relationship Id="rId2" Type="http://schemas.openxmlformats.org/officeDocument/2006/relationships/slideLayout" Target="../slideLayouts/slideLayout39.xml"/><Relationship Id="rId1" Type="http://schemas.openxmlformats.org/officeDocument/2006/relationships/slideLayout" Target="../slideLayouts/slideLayout38.xml"/><Relationship Id="rId6" Type="http://schemas.openxmlformats.org/officeDocument/2006/relationships/slideLayout" Target="../slideLayouts/slideLayout43.xml"/><Relationship Id="rId11" Type="http://schemas.openxmlformats.org/officeDocument/2006/relationships/slideLayout" Target="../slideLayouts/slideLayout48.xml"/><Relationship Id="rId5" Type="http://schemas.openxmlformats.org/officeDocument/2006/relationships/slideLayout" Target="../slideLayouts/slideLayout42.xml"/><Relationship Id="rId10" Type="http://schemas.openxmlformats.org/officeDocument/2006/relationships/slideLayout" Target="../slideLayouts/slideLayout47.xml"/><Relationship Id="rId4" Type="http://schemas.openxmlformats.org/officeDocument/2006/relationships/slideLayout" Target="../slideLayouts/slideLayout41.xml"/><Relationship Id="rId9" Type="http://schemas.openxmlformats.org/officeDocument/2006/relationships/slideLayout" Target="../slideLayouts/slideLayout46.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56" name="Line 32"/>
          <p:cNvSpPr>
            <a:spLocks noChangeShapeType="1"/>
          </p:cNvSpPr>
          <p:nvPr userDrawn="1"/>
        </p:nvSpPr>
        <p:spPr bwMode="auto">
          <a:xfrm>
            <a:off x="1600200" y="685800"/>
            <a:ext cx="7315200" cy="0"/>
          </a:xfrm>
          <a:prstGeom prst="line">
            <a:avLst/>
          </a:prstGeom>
          <a:noFill/>
          <a:ln w="12700">
            <a:solidFill>
              <a:srgbClr val="FF0000"/>
            </a:solidFill>
            <a:round/>
            <a:headEnd/>
            <a:tailEnd/>
          </a:ln>
          <a:effectLst/>
        </p:spPr>
        <p:txBody>
          <a:bodyPr wrap="none" anchor="ctr"/>
          <a:lstStyle/>
          <a:p>
            <a:pPr algn="ctr" eaLnBrk="0" hangingPunct="0">
              <a:defRPr/>
            </a:pPr>
            <a:endParaRPr lang="en-GB">
              <a:cs typeface="+mn-cs"/>
            </a:endParaRPr>
          </a:p>
        </p:txBody>
      </p:sp>
      <p:sp>
        <p:nvSpPr>
          <p:cNvPr id="1057" name="Line 33"/>
          <p:cNvSpPr>
            <a:spLocks noChangeShapeType="1"/>
          </p:cNvSpPr>
          <p:nvPr userDrawn="1"/>
        </p:nvSpPr>
        <p:spPr bwMode="auto">
          <a:xfrm>
            <a:off x="685800" y="685800"/>
            <a:ext cx="609600" cy="0"/>
          </a:xfrm>
          <a:prstGeom prst="line">
            <a:avLst/>
          </a:prstGeom>
          <a:noFill/>
          <a:ln w="12700">
            <a:solidFill>
              <a:srgbClr val="FF0000"/>
            </a:solidFill>
            <a:round/>
            <a:headEnd/>
            <a:tailEnd/>
          </a:ln>
          <a:effectLst/>
        </p:spPr>
        <p:txBody>
          <a:bodyPr wrap="none" anchor="ctr"/>
          <a:lstStyle/>
          <a:p>
            <a:pPr algn="ctr" eaLnBrk="0" hangingPunct="0">
              <a:defRPr/>
            </a:pPr>
            <a:endParaRPr lang="en-GB">
              <a:cs typeface="+mn-cs"/>
            </a:endParaRPr>
          </a:p>
        </p:txBody>
      </p:sp>
      <p:sp>
        <p:nvSpPr>
          <p:cNvPr id="1058" name="Rectangle 34"/>
          <p:cNvSpPr>
            <a:spLocks noChangeArrowheads="1"/>
          </p:cNvSpPr>
          <p:nvPr userDrawn="1"/>
        </p:nvSpPr>
        <p:spPr bwMode="auto">
          <a:xfrm>
            <a:off x="0" y="6507163"/>
            <a:ext cx="9144000" cy="350837"/>
          </a:xfrm>
          <a:prstGeom prst="rect">
            <a:avLst/>
          </a:prstGeom>
          <a:solidFill>
            <a:srgbClr val="D0200E"/>
          </a:solidFill>
          <a:ln>
            <a:noFill/>
          </a:ln>
          <a:effectLst/>
        </p:spPr>
        <p:txBody>
          <a:bodyPr wrap="none" anchor="ctr"/>
          <a:lstStyle/>
          <a:p>
            <a:pPr algn="ctr" eaLnBrk="0" hangingPunct="0">
              <a:defRPr/>
            </a:pPr>
            <a:r>
              <a:rPr lang="en-GB" altLang="en-US" sz="1800" i="1" dirty="0">
                <a:solidFill>
                  <a:schemeClr val="bg1"/>
                </a:solidFill>
                <a:latin typeface="Franklin Gothic Demi" pitchFamily="34" charset="0"/>
                <a:cs typeface="+mn-cs"/>
              </a:rPr>
              <a:t>Kick-Off ERCIM WG IDE, Online	</a:t>
            </a:r>
            <a:fld id="{E22554EB-9170-418D-A2B0-F3C43708F219}" type="slidenum">
              <a:rPr lang="en-GB" altLang="en-US" sz="1800" i="1">
                <a:solidFill>
                  <a:schemeClr val="bg1"/>
                </a:solidFill>
                <a:latin typeface="Franklin Gothic Demi" pitchFamily="34" charset="0"/>
                <a:cs typeface="+mn-cs"/>
              </a:rPr>
              <a:pPr algn="ctr" eaLnBrk="0" hangingPunct="0">
                <a:defRPr/>
              </a:pPr>
              <a:t>‹Nº›</a:t>
            </a:fld>
            <a:r>
              <a:rPr lang="en-GB" altLang="en-US" sz="1800" i="1" dirty="0">
                <a:solidFill>
                  <a:schemeClr val="bg1"/>
                </a:solidFill>
                <a:latin typeface="Franklin Gothic Demi" pitchFamily="34" charset="0"/>
                <a:cs typeface="+mn-cs"/>
              </a:rPr>
              <a:t>	</a:t>
            </a:r>
            <a:r>
              <a:rPr lang="en-GB" altLang="en-US" sz="1800" i="1" baseline="0" dirty="0">
                <a:solidFill>
                  <a:schemeClr val="bg1"/>
                </a:solidFill>
                <a:latin typeface="Franklin Gothic Demi" pitchFamily="34" charset="0"/>
                <a:cs typeface="+mn-cs"/>
              </a:rPr>
              <a:t> May</a:t>
            </a:r>
            <a:r>
              <a:rPr lang="en-GB" altLang="en-US" sz="1800" i="1" dirty="0">
                <a:solidFill>
                  <a:schemeClr val="bg1"/>
                </a:solidFill>
                <a:latin typeface="Franklin Gothic Demi" pitchFamily="34" charset="0"/>
                <a:cs typeface="+mn-cs"/>
              </a:rPr>
              <a:t> 2026</a:t>
            </a:r>
          </a:p>
        </p:txBody>
      </p:sp>
      <p:pic>
        <p:nvPicPr>
          <p:cNvPr id="1029" name="Picture 36" descr="logo200x156"/>
          <p:cNvPicPr>
            <a:picLocks noChangeAspect="1" noChangeArrowheads="1"/>
          </p:cNvPicPr>
          <p:nvPr userDrawn="1"/>
        </p:nvPicPr>
        <p:blipFill>
          <a:blip r:embed="rId17"/>
          <a:srcRect/>
          <a:stretch>
            <a:fillRect/>
          </a:stretch>
        </p:blipFill>
        <p:spPr bwMode="auto">
          <a:xfrm>
            <a:off x="682625" y="244475"/>
            <a:ext cx="1498600" cy="1176338"/>
          </a:xfrm>
          <a:prstGeom prst="rect">
            <a:avLst/>
          </a:prstGeom>
          <a:noFill/>
          <a:ln w="9525">
            <a:noFill/>
            <a:miter lim="800000"/>
            <a:headEnd/>
            <a:tailEnd/>
          </a:ln>
        </p:spPr>
      </p:pic>
    </p:spTree>
  </p:cSld>
  <p:clrMap bg1="lt1" tx1="dk1" bg2="lt2" tx2="dk2" accent1="accent1" accent2="accent2" accent3="accent3" accent4="accent4" accent5="accent5" accent6="accent6" hlink="hlink" folHlink="folHlink"/>
  <p:sldLayoutIdLst>
    <p:sldLayoutId id="2147483664" r:id="rId1"/>
    <p:sldLayoutId id="2147483723" r:id="rId2"/>
    <p:sldLayoutId id="2147483663" r:id="rId3"/>
    <p:sldLayoutId id="2147483662" r:id="rId4"/>
    <p:sldLayoutId id="2147483661" r:id="rId5"/>
    <p:sldLayoutId id="2147483660" r:id="rId6"/>
    <p:sldLayoutId id="2147483659" r:id="rId7"/>
    <p:sldLayoutId id="2147483658" r:id="rId8"/>
    <p:sldLayoutId id="2147483657" r:id="rId9"/>
    <p:sldLayoutId id="2147483656" r:id="rId10"/>
    <p:sldLayoutId id="2147483655" r:id="rId11"/>
    <p:sldLayoutId id="2147483653" r:id="rId12"/>
    <p:sldLayoutId id="2147483652" r:id="rId13"/>
    <p:sldLayoutId id="2147483651" r:id="rId14"/>
    <p:sldLayoutId id="2147483736" r:id="rId15"/>
  </p:sldLayoutIdLst>
  <p:hf sldNum="0" hdr="0"/>
  <p:txStyles>
    <p:titleStyle>
      <a:lvl1pPr algn="ctr" rtl="0" eaLnBrk="0" fontAlgn="base" hangingPunct="0">
        <a:spcBef>
          <a:spcPct val="0"/>
        </a:spcBef>
        <a:spcAft>
          <a:spcPct val="0"/>
        </a:spcAft>
        <a:defRPr sz="4400" kern="12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Times" panose="02020603050405020304" pitchFamily="18" charset="0"/>
        </a:defRPr>
      </a:lvl2pPr>
      <a:lvl3pPr algn="ctr" rtl="0" eaLnBrk="0" fontAlgn="base" hangingPunct="0">
        <a:spcBef>
          <a:spcPct val="0"/>
        </a:spcBef>
        <a:spcAft>
          <a:spcPct val="0"/>
        </a:spcAft>
        <a:defRPr sz="4400">
          <a:solidFill>
            <a:schemeClr val="tx2"/>
          </a:solidFill>
          <a:latin typeface="Times" panose="02020603050405020304" pitchFamily="18" charset="0"/>
        </a:defRPr>
      </a:lvl3pPr>
      <a:lvl4pPr algn="ctr" rtl="0" eaLnBrk="0" fontAlgn="base" hangingPunct="0">
        <a:spcBef>
          <a:spcPct val="0"/>
        </a:spcBef>
        <a:spcAft>
          <a:spcPct val="0"/>
        </a:spcAft>
        <a:defRPr sz="4400">
          <a:solidFill>
            <a:schemeClr val="tx2"/>
          </a:solidFill>
          <a:latin typeface="Times" panose="02020603050405020304" pitchFamily="18" charset="0"/>
        </a:defRPr>
      </a:lvl4pPr>
      <a:lvl5pPr algn="ctr" rtl="0" eaLnBrk="0" fontAlgn="base" hangingPunct="0">
        <a:spcBef>
          <a:spcPct val="0"/>
        </a:spcBef>
        <a:spcAft>
          <a:spcPct val="0"/>
        </a:spcAft>
        <a:defRPr sz="4400">
          <a:solidFill>
            <a:schemeClr val="tx2"/>
          </a:solidFill>
          <a:latin typeface="Times" panose="02020603050405020304" pitchFamily="18" charset="0"/>
        </a:defRPr>
      </a:lvl5pPr>
      <a:lvl6pPr marL="457200" algn="ctr" rtl="0" eaLnBrk="0" fontAlgn="base" hangingPunct="0">
        <a:spcBef>
          <a:spcPct val="0"/>
        </a:spcBef>
        <a:spcAft>
          <a:spcPct val="0"/>
        </a:spcAft>
        <a:defRPr sz="4400">
          <a:solidFill>
            <a:schemeClr val="tx2"/>
          </a:solidFill>
          <a:latin typeface="Times" panose="02020603050405020304" pitchFamily="18" charset="0"/>
        </a:defRPr>
      </a:lvl6pPr>
      <a:lvl7pPr marL="914400" algn="ctr" rtl="0" eaLnBrk="0" fontAlgn="base" hangingPunct="0">
        <a:spcBef>
          <a:spcPct val="0"/>
        </a:spcBef>
        <a:spcAft>
          <a:spcPct val="0"/>
        </a:spcAft>
        <a:defRPr sz="4400">
          <a:solidFill>
            <a:schemeClr val="tx2"/>
          </a:solidFill>
          <a:latin typeface="Times" panose="02020603050405020304" pitchFamily="18" charset="0"/>
        </a:defRPr>
      </a:lvl7pPr>
      <a:lvl8pPr marL="1371600" algn="ctr" rtl="0" eaLnBrk="0" fontAlgn="base" hangingPunct="0">
        <a:spcBef>
          <a:spcPct val="0"/>
        </a:spcBef>
        <a:spcAft>
          <a:spcPct val="0"/>
        </a:spcAft>
        <a:defRPr sz="4400">
          <a:solidFill>
            <a:schemeClr val="tx2"/>
          </a:solidFill>
          <a:latin typeface="Times" panose="02020603050405020304" pitchFamily="18" charset="0"/>
        </a:defRPr>
      </a:lvl8pPr>
      <a:lvl9pPr marL="1828800" algn="ctr" rtl="0" eaLnBrk="0" fontAlgn="base" hangingPunct="0">
        <a:spcBef>
          <a:spcPct val="0"/>
        </a:spcBef>
        <a:spcAft>
          <a:spcPct val="0"/>
        </a:spcAft>
        <a:defRPr sz="4400">
          <a:solidFill>
            <a:schemeClr val="tx2"/>
          </a:solidFill>
          <a:latin typeface="Times" panose="02020603050405020304" pitchFamily="18" charset="0"/>
        </a:defRPr>
      </a:lvl9pPr>
    </p:titleStyle>
    <p:bodyStyle>
      <a:lvl1pPr marL="342900" indent="-342900" algn="l" rtl="0" eaLnBrk="0" fontAlgn="base" hangingPunct="0">
        <a:spcBef>
          <a:spcPct val="20000"/>
        </a:spcBef>
        <a:spcAft>
          <a:spcPct val="0"/>
        </a:spcAft>
        <a:buSzPct val="100000"/>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SzPct val="100000"/>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SzPct val="10000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SzPct val="10000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SzPct val="100000"/>
        <a:buChar char="•"/>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754456DD-7E5C-F5F5-6F17-359602017A9B}"/>
              </a:ext>
            </a:extLst>
          </p:cNvPr>
          <p:cNvSpPr>
            <a:spLocks noGrp="1"/>
          </p:cNvSpPr>
          <p:nvPr>
            <p:ph type="title"/>
          </p:nvPr>
        </p:nvSpPr>
        <p:spPr>
          <a:xfrm>
            <a:off x="628650" y="365125"/>
            <a:ext cx="7886700" cy="1325563"/>
          </a:xfrm>
          <a:prstGeom prst="rect">
            <a:avLst/>
          </a:prstGeom>
        </p:spPr>
        <p:txBody>
          <a:bodyPr vert="horz" lIns="91440" tIns="45720" rIns="91440" bIns="45720" rtlCol="0" anchor="ctr">
            <a:normAutofit/>
          </a:bodyPr>
          <a:lstStyle/>
          <a:p>
            <a:r>
              <a:rPr lang="en-GB"/>
              <a:t>Click to edit Master title style</a:t>
            </a:r>
          </a:p>
        </p:txBody>
      </p:sp>
      <p:sp>
        <p:nvSpPr>
          <p:cNvPr id="3" name="Text Placeholder 2">
            <a:extLst>
              <a:ext uri="{FF2B5EF4-FFF2-40B4-BE49-F238E27FC236}">
                <a16:creationId xmlns:a16="http://schemas.microsoft.com/office/drawing/2014/main" id="{DE9A3767-2EFB-DB6B-B4D4-9F1FCB97A98C}"/>
              </a:ext>
            </a:extLst>
          </p:cNvPr>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Date Placeholder 3">
            <a:extLst>
              <a:ext uri="{FF2B5EF4-FFF2-40B4-BE49-F238E27FC236}">
                <a16:creationId xmlns:a16="http://schemas.microsoft.com/office/drawing/2014/main" id="{4649FA74-8CF9-E62A-A467-FD84E6E16C0A}"/>
              </a:ext>
            </a:extLst>
          </p:cNvPr>
          <p:cNvSpPr>
            <a:spLocks noGrp="1"/>
          </p:cNvSpPr>
          <p:nvPr>
            <p:ph type="dt" sz="half" idx="2"/>
          </p:nvPr>
        </p:nvSpPr>
        <p:spPr>
          <a:xfrm>
            <a:off x="628650" y="6356350"/>
            <a:ext cx="20574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9CC76D88-6899-3E4D-8EA0-401D08C15DA0}" type="datetimeFigureOut">
              <a:rPr lang="en-GB" smtClean="0"/>
              <a:t>20/05/2026</a:t>
            </a:fld>
            <a:endParaRPr lang="en-GB"/>
          </a:p>
        </p:txBody>
      </p:sp>
      <p:sp>
        <p:nvSpPr>
          <p:cNvPr id="5" name="Footer Placeholder 4">
            <a:extLst>
              <a:ext uri="{FF2B5EF4-FFF2-40B4-BE49-F238E27FC236}">
                <a16:creationId xmlns:a16="http://schemas.microsoft.com/office/drawing/2014/main" id="{5D3961C9-B1CC-4C08-8841-C6146CC8D2F3}"/>
              </a:ext>
            </a:extLst>
          </p:cNvPr>
          <p:cNvSpPr>
            <a:spLocks noGrp="1"/>
          </p:cNvSpPr>
          <p:nvPr>
            <p:ph type="ftr" sz="quarter" idx="3"/>
          </p:nvPr>
        </p:nvSpPr>
        <p:spPr>
          <a:xfrm>
            <a:off x="3028950" y="6356350"/>
            <a:ext cx="30861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GB"/>
          </a:p>
        </p:txBody>
      </p:sp>
      <p:sp>
        <p:nvSpPr>
          <p:cNvPr id="6" name="Slide Number Placeholder 5">
            <a:extLst>
              <a:ext uri="{FF2B5EF4-FFF2-40B4-BE49-F238E27FC236}">
                <a16:creationId xmlns:a16="http://schemas.microsoft.com/office/drawing/2014/main" id="{026B4DCF-1B03-95B7-E112-1538C159D6DC}"/>
              </a:ext>
            </a:extLst>
          </p:cNvPr>
          <p:cNvSpPr>
            <a:spLocks noGrp="1"/>
          </p:cNvSpPr>
          <p:nvPr>
            <p:ph type="sldNum" sz="quarter" idx="4"/>
          </p:nvPr>
        </p:nvSpPr>
        <p:spPr>
          <a:xfrm>
            <a:off x="6457950" y="6356350"/>
            <a:ext cx="20574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47484879-38FD-B449-8503-0D404F2CFE25}" type="slidenum">
              <a:rPr lang="en-GB" smtClean="0"/>
              <a:t>‹Nº›</a:t>
            </a:fld>
            <a:endParaRPr lang="en-GB"/>
          </a:p>
        </p:txBody>
      </p:sp>
    </p:spTree>
    <p:extLst>
      <p:ext uri="{BB962C8B-B14F-4D97-AF65-F5344CB8AC3E}">
        <p14:creationId xmlns:p14="http://schemas.microsoft.com/office/powerpoint/2010/main" val="561088520"/>
      </p:ext>
    </p:extLst>
  </p:cSld>
  <p:clrMap bg1="lt1" tx1="dk1" bg2="lt2" tx2="dk2" accent1="accent1" accent2="accent2" accent3="accent3" accent4="accent4" accent5="accent5" accent6="accent6" hlink="hlink" folHlink="folHlink"/>
  <p:sldLayoutIdLst>
    <p:sldLayoutId id="2147483738" r:id="rId1"/>
    <p:sldLayoutId id="2147483739" r:id="rId2"/>
    <p:sldLayoutId id="2147483740" r:id="rId3"/>
    <p:sldLayoutId id="2147483741" r:id="rId4"/>
    <p:sldLayoutId id="2147483742" r:id="rId5"/>
    <p:sldLayoutId id="2147483743" r:id="rId6"/>
    <p:sldLayoutId id="2147483744" r:id="rId7"/>
    <p:sldLayoutId id="2147483745" r:id="rId8"/>
    <p:sldLayoutId id="2147483746" r:id="rId9"/>
    <p:sldLayoutId id="2147483747" r:id="rId10"/>
    <p:sldLayoutId id="2147483748"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N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65538" name="Line 2"/>
          <p:cNvSpPr>
            <a:spLocks noChangeShapeType="1"/>
          </p:cNvSpPr>
          <p:nvPr userDrawn="1"/>
        </p:nvSpPr>
        <p:spPr bwMode="auto">
          <a:xfrm>
            <a:off x="1600200" y="685800"/>
            <a:ext cx="7315200" cy="0"/>
          </a:xfrm>
          <a:prstGeom prst="line">
            <a:avLst/>
          </a:prstGeom>
          <a:noFill/>
          <a:ln w="12700">
            <a:solidFill>
              <a:srgbClr val="FF0000"/>
            </a:solidFill>
            <a:round/>
            <a:headEnd/>
            <a:tailEnd/>
          </a:ln>
          <a:effectLst/>
        </p:spPr>
        <p:txBody>
          <a:bodyPr wrap="none" anchor="ctr"/>
          <a:lstStyle/>
          <a:p>
            <a:pPr algn="ctr" eaLnBrk="0" hangingPunct="0">
              <a:defRPr/>
            </a:pPr>
            <a:endParaRPr lang="en-GB">
              <a:cs typeface="+mn-cs"/>
            </a:endParaRPr>
          </a:p>
        </p:txBody>
      </p:sp>
      <p:sp>
        <p:nvSpPr>
          <p:cNvPr id="65539" name="Line 3"/>
          <p:cNvSpPr>
            <a:spLocks noChangeShapeType="1"/>
          </p:cNvSpPr>
          <p:nvPr userDrawn="1"/>
        </p:nvSpPr>
        <p:spPr bwMode="auto">
          <a:xfrm>
            <a:off x="685800" y="685800"/>
            <a:ext cx="609600" cy="0"/>
          </a:xfrm>
          <a:prstGeom prst="line">
            <a:avLst/>
          </a:prstGeom>
          <a:noFill/>
          <a:ln w="12700">
            <a:solidFill>
              <a:srgbClr val="FF0000"/>
            </a:solidFill>
            <a:round/>
            <a:headEnd/>
            <a:tailEnd/>
          </a:ln>
          <a:effectLst/>
        </p:spPr>
        <p:txBody>
          <a:bodyPr wrap="none" anchor="ctr"/>
          <a:lstStyle/>
          <a:p>
            <a:pPr algn="ctr" eaLnBrk="0" hangingPunct="0">
              <a:defRPr/>
            </a:pPr>
            <a:endParaRPr lang="en-GB">
              <a:cs typeface="+mn-cs"/>
            </a:endParaRPr>
          </a:p>
        </p:txBody>
      </p:sp>
      <p:sp>
        <p:nvSpPr>
          <p:cNvPr id="65540" name="Rectangle 4"/>
          <p:cNvSpPr>
            <a:spLocks noChangeArrowheads="1"/>
          </p:cNvSpPr>
          <p:nvPr userDrawn="1"/>
        </p:nvSpPr>
        <p:spPr bwMode="auto">
          <a:xfrm>
            <a:off x="0" y="6507163"/>
            <a:ext cx="9144000" cy="350837"/>
          </a:xfrm>
          <a:prstGeom prst="rect">
            <a:avLst/>
          </a:prstGeom>
          <a:solidFill>
            <a:srgbClr val="D0200E"/>
          </a:solidFill>
          <a:ln>
            <a:noFill/>
          </a:ln>
          <a:effectLst/>
        </p:spPr>
        <p:txBody>
          <a:bodyPr wrap="none" anchor="ctr"/>
          <a:lstStyle/>
          <a:p>
            <a:pPr algn="ctr" eaLnBrk="0" hangingPunct="0">
              <a:defRPr/>
            </a:pPr>
            <a:r>
              <a:rPr lang="en-GB" altLang="en-US" sz="1800" i="1" dirty="0">
                <a:solidFill>
                  <a:schemeClr val="bg1"/>
                </a:solidFill>
                <a:latin typeface="Franklin Gothic Demi" pitchFamily="34" charset="0"/>
                <a:cs typeface="+mn-cs"/>
              </a:rPr>
              <a:t>Human Capital Task Group 	</a:t>
            </a:r>
            <a:fld id="{985C5E95-890B-4955-BBD5-D4F78E33CB53}" type="slidenum">
              <a:rPr lang="en-GB" altLang="en-US" sz="1800" i="1">
                <a:solidFill>
                  <a:schemeClr val="bg1"/>
                </a:solidFill>
                <a:latin typeface="Franklin Gothic Demi" pitchFamily="34" charset="0"/>
                <a:cs typeface="+mn-cs"/>
              </a:rPr>
              <a:pPr algn="ctr" eaLnBrk="0" hangingPunct="0">
                <a:defRPr/>
              </a:pPr>
              <a:t>‹Nº›</a:t>
            </a:fld>
            <a:r>
              <a:rPr lang="en-GB" altLang="en-US" sz="1800" i="1" dirty="0">
                <a:solidFill>
                  <a:schemeClr val="bg1"/>
                </a:solidFill>
                <a:latin typeface="Franklin Gothic Demi" pitchFamily="34" charset="0"/>
                <a:cs typeface="+mn-cs"/>
              </a:rPr>
              <a:t>	 6 June 2013, Cyprus</a:t>
            </a:r>
          </a:p>
        </p:txBody>
      </p:sp>
      <p:pic>
        <p:nvPicPr>
          <p:cNvPr id="16389" name="Picture 5" descr="logo200x156"/>
          <p:cNvPicPr>
            <a:picLocks noChangeAspect="1" noChangeArrowheads="1"/>
          </p:cNvPicPr>
          <p:nvPr userDrawn="1"/>
        </p:nvPicPr>
        <p:blipFill>
          <a:blip r:embed="rId13"/>
          <a:srcRect/>
          <a:stretch>
            <a:fillRect/>
          </a:stretch>
        </p:blipFill>
        <p:spPr bwMode="auto">
          <a:xfrm>
            <a:off x="682625" y="231775"/>
            <a:ext cx="1498600" cy="1176338"/>
          </a:xfrm>
          <a:prstGeom prst="rect">
            <a:avLst/>
          </a:prstGeom>
          <a:noFill/>
          <a:ln w="9525">
            <a:noFill/>
            <a:miter lim="800000"/>
            <a:headEnd/>
            <a:tailEnd/>
          </a:ln>
        </p:spPr>
      </p:pic>
      <p:sp>
        <p:nvSpPr>
          <p:cNvPr id="16390" name="Rectangle 6"/>
          <p:cNvSpPr>
            <a:spLocks noGrp="1" noChangeArrowheads="1"/>
          </p:cNvSpPr>
          <p:nvPr>
            <p:ph type="body" idx="1"/>
          </p:nvPr>
        </p:nvSpPr>
        <p:spPr bwMode="auto">
          <a:xfrm>
            <a:off x="457200" y="1600200"/>
            <a:ext cx="82296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GB" altLang="en-US"/>
              <a:t>Click to edit Master text styles</a:t>
            </a:r>
          </a:p>
          <a:p>
            <a:pPr lvl="1"/>
            <a:r>
              <a:rPr lang="en-GB" altLang="en-US"/>
              <a:t>Second level</a:t>
            </a:r>
          </a:p>
          <a:p>
            <a:pPr lvl="2"/>
            <a:r>
              <a:rPr lang="en-GB" altLang="en-US"/>
              <a:t>Third level</a:t>
            </a:r>
          </a:p>
          <a:p>
            <a:pPr lvl="3"/>
            <a:r>
              <a:rPr lang="en-GB" altLang="en-US"/>
              <a:t>Fourth level</a:t>
            </a:r>
          </a:p>
          <a:p>
            <a:pPr lvl="4"/>
            <a:r>
              <a:rPr lang="en-GB" altLang="en-US"/>
              <a:t>Fifth level</a:t>
            </a:r>
          </a:p>
        </p:txBody>
      </p:sp>
      <p:sp>
        <p:nvSpPr>
          <p:cNvPr id="65543" name="Text Box 7"/>
          <p:cNvSpPr txBox="1">
            <a:spLocks noChangeArrowheads="1"/>
          </p:cNvSpPr>
          <p:nvPr userDrawn="1"/>
        </p:nvSpPr>
        <p:spPr bwMode="auto">
          <a:xfrm>
            <a:off x="4114800" y="152400"/>
            <a:ext cx="4495800" cy="519113"/>
          </a:xfrm>
          <a:prstGeom prst="rect">
            <a:avLst/>
          </a:prstGeom>
          <a:noFill/>
          <a:ln>
            <a:noFill/>
          </a:ln>
          <a:effectLst/>
        </p:spPr>
        <p:txBody>
          <a:bodyPr>
            <a:spAutoFit/>
          </a:bodyPr>
          <a:lstStyle/>
          <a:p>
            <a:pPr algn="r" eaLnBrk="0" hangingPunct="0">
              <a:spcBef>
                <a:spcPct val="50000"/>
              </a:spcBef>
              <a:defRPr/>
            </a:pPr>
            <a:endParaRPr lang="en-GB" altLang="en-US" sz="2800">
              <a:solidFill>
                <a:srgbClr val="D0200E"/>
              </a:solidFill>
              <a:latin typeface="Franklin Gothic Medium" panose="020B0603020102020204" pitchFamily="34" charset="0"/>
              <a:cs typeface="+mn-cs"/>
            </a:endParaRPr>
          </a:p>
        </p:txBody>
      </p:sp>
      <p:sp>
        <p:nvSpPr>
          <p:cNvPr id="65544" name="Text Box 8"/>
          <p:cNvSpPr txBox="1">
            <a:spLocks noChangeArrowheads="1"/>
          </p:cNvSpPr>
          <p:nvPr userDrawn="1"/>
        </p:nvSpPr>
        <p:spPr bwMode="auto">
          <a:xfrm>
            <a:off x="4281488" y="153988"/>
            <a:ext cx="4495800" cy="519112"/>
          </a:xfrm>
          <a:prstGeom prst="rect">
            <a:avLst/>
          </a:prstGeom>
          <a:noFill/>
          <a:ln>
            <a:noFill/>
          </a:ln>
          <a:effectLst/>
        </p:spPr>
        <p:txBody>
          <a:bodyPr>
            <a:spAutoFit/>
          </a:bodyPr>
          <a:lstStyle/>
          <a:p>
            <a:pPr algn="r" eaLnBrk="0" hangingPunct="0">
              <a:spcBef>
                <a:spcPct val="50000"/>
              </a:spcBef>
              <a:defRPr/>
            </a:pPr>
            <a:r>
              <a:rPr lang="en-GB" altLang="en-US" sz="2800">
                <a:solidFill>
                  <a:srgbClr val="D0200E"/>
                </a:solidFill>
                <a:latin typeface="Franklin Gothic Medium" panose="020B0603020102020204" pitchFamily="34" charset="0"/>
                <a:cs typeface="+mn-cs"/>
              </a:rPr>
              <a:t>Current Status</a:t>
            </a:r>
          </a:p>
        </p:txBody>
      </p:sp>
    </p:spTree>
  </p:cSld>
  <p:clrMap bg1="lt1" tx1="dk1" bg2="lt2" tx2="dk2" accent1="accent1" accent2="accent2" accent3="accent3" accent4="accent4" accent5="accent5" accent6="accent6" hlink="hlink" folHlink="folHlink"/>
  <p:sldLayoutIdLst>
    <p:sldLayoutId id="2147483675" r:id="rId1"/>
    <p:sldLayoutId id="2147483674" r:id="rId2"/>
    <p:sldLayoutId id="2147483673" r:id="rId3"/>
    <p:sldLayoutId id="2147483672" r:id="rId4"/>
    <p:sldLayoutId id="2147483671" r:id="rId5"/>
    <p:sldLayoutId id="2147483670" r:id="rId6"/>
    <p:sldLayoutId id="2147483669" r:id="rId7"/>
    <p:sldLayoutId id="2147483668" r:id="rId8"/>
    <p:sldLayoutId id="2147483667" r:id="rId9"/>
    <p:sldLayoutId id="2147483666" r:id="rId10"/>
    <p:sldLayoutId id="2147483665" r:id="rId11"/>
  </p:sldLayoutIdLst>
  <p:hf sldNum="0" hdr="0"/>
  <p:txStyles>
    <p:titleStyle>
      <a:lvl1pPr algn="ctr" rtl="0" eaLnBrk="0" fontAlgn="base" hangingPunct="0">
        <a:spcBef>
          <a:spcPct val="0"/>
        </a:spcBef>
        <a:spcAft>
          <a:spcPct val="0"/>
        </a:spcAft>
        <a:defRPr sz="4400" kern="12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Times" panose="02020603050405020304" pitchFamily="18" charset="0"/>
          <a:cs typeface="Arial" panose="020B0604020202020204" pitchFamily="34" charset="0"/>
        </a:defRPr>
      </a:lvl2pPr>
      <a:lvl3pPr algn="ctr" rtl="0" eaLnBrk="0" fontAlgn="base" hangingPunct="0">
        <a:spcBef>
          <a:spcPct val="0"/>
        </a:spcBef>
        <a:spcAft>
          <a:spcPct val="0"/>
        </a:spcAft>
        <a:defRPr sz="4400">
          <a:solidFill>
            <a:schemeClr val="tx2"/>
          </a:solidFill>
          <a:latin typeface="Times" panose="02020603050405020304" pitchFamily="18" charset="0"/>
          <a:cs typeface="Arial" panose="020B0604020202020204" pitchFamily="34" charset="0"/>
        </a:defRPr>
      </a:lvl3pPr>
      <a:lvl4pPr algn="ctr" rtl="0" eaLnBrk="0" fontAlgn="base" hangingPunct="0">
        <a:spcBef>
          <a:spcPct val="0"/>
        </a:spcBef>
        <a:spcAft>
          <a:spcPct val="0"/>
        </a:spcAft>
        <a:defRPr sz="4400">
          <a:solidFill>
            <a:schemeClr val="tx2"/>
          </a:solidFill>
          <a:latin typeface="Times" panose="02020603050405020304" pitchFamily="18" charset="0"/>
          <a:cs typeface="Arial" panose="020B0604020202020204" pitchFamily="34" charset="0"/>
        </a:defRPr>
      </a:lvl4pPr>
      <a:lvl5pPr algn="ctr" rtl="0" eaLnBrk="0" fontAlgn="base" hangingPunct="0">
        <a:spcBef>
          <a:spcPct val="0"/>
        </a:spcBef>
        <a:spcAft>
          <a:spcPct val="0"/>
        </a:spcAft>
        <a:defRPr sz="4400">
          <a:solidFill>
            <a:schemeClr val="tx2"/>
          </a:solidFill>
          <a:latin typeface="Times" panose="02020603050405020304" pitchFamily="18" charset="0"/>
          <a:cs typeface="Arial" panose="020B0604020202020204" pitchFamily="34" charset="0"/>
        </a:defRPr>
      </a:lvl5pPr>
      <a:lvl6pPr marL="457200" algn="ctr" rtl="0" fontAlgn="base">
        <a:spcBef>
          <a:spcPct val="0"/>
        </a:spcBef>
        <a:spcAft>
          <a:spcPct val="0"/>
        </a:spcAft>
        <a:defRPr sz="4400">
          <a:solidFill>
            <a:schemeClr val="tx2"/>
          </a:solidFill>
          <a:latin typeface="Times" panose="02020603050405020304" pitchFamily="18" charset="0"/>
          <a:cs typeface="Arial" panose="020B0604020202020204" pitchFamily="34" charset="0"/>
        </a:defRPr>
      </a:lvl6pPr>
      <a:lvl7pPr marL="914400" algn="ctr" rtl="0" fontAlgn="base">
        <a:spcBef>
          <a:spcPct val="0"/>
        </a:spcBef>
        <a:spcAft>
          <a:spcPct val="0"/>
        </a:spcAft>
        <a:defRPr sz="4400">
          <a:solidFill>
            <a:schemeClr val="tx2"/>
          </a:solidFill>
          <a:latin typeface="Times" panose="02020603050405020304" pitchFamily="18" charset="0"/>
          <a:cs typeface="Arial" panose="020B0604020202020204" pitchFamily="34" charset="0"/>
        </a:defRPr>
      </a:lvl7pPr>
      <a:lvl8pPr marL="1371600" algn="ctr" rtl="0" fontAlgn="base">
        <a:spcBef>
          <a:spcPct val="0"/>
        </a:spcBef>
        <a:spcAft>
          <a:spcPct val="0"/>
        </a:spcAft>
        <a:defRPr sz="4400">
          <a:solidFill>
            <a:schemeClr val="tx2"/>
          </a:solidFill>
          <a:latin typeface="Times" panose="02020603050405020304" pitchFamily="18" charset="0"/>
          <a:cs typeface="Arial" panose="020B0604020202020204" pitchFamily="34" charset="0"/>
        </a:defRPr>
      </a:lvl8pPr>
      <a:lvl9pPr marL="1828800" algn="ctr" rtl="0" fontAlgn="base">
        <a:spcBef>
          <a:spcPct val="0"/>
        </a:spcBef>
        <a:spcAft>
          <a:spcPct val="0"/>
        </a:spcAft>
        <a:defRPr sz="4400">
          <a:solidFill>
            <a:schemeClr val="tx2"/>
          </a:solidFill>
          <a:latin typeface="Times" panose="02020603050405020304" pitchFamily="18" charset="0"/>
          <a:cs typeface="Arial" panose="020B0604020202020204" pitchFamily="34" charset="0"/>
        </a:defRPr>
      </a:lvl9pPr>
    </p:titleStyle>
    <p:bodyStyle>
      <a:lvl1pPr marL="342900" indent="-342900" algn="l" rtl="0" eaLnBrk="0" fontAlgn="base" hangingPunct="0">
        <a:spcBef>
          <a:spcPct val="20000"/>
        </a:spcBef>
        <a:spcAft>
          <a:spcPct val="0"/>
        </a:spcAft>
        <a:buSzPct val="100000"/>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SzPct val="100000"/>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SzPct val="10000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SzPct val="10000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SzPct val="100000"/>
        <a:buChar char="•"/>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81922" name="Line 2"/>
          <p:cNvSpPr>
            <a:spLocks noChangeShapeType="1"/>
          </p:cNvSpPr>
          <p:nvPr userDrawn="1"/>
        </p:nvSpPr>
        <p:spPr bwMode="auto">
          <a:xfrm>
            <a:off x="1600200" y="685800"/>
            <a:ext cx="7315200" cy="0"/>
          </a:xfrm>
          <a:prstGeom prst="line">
            <a:avLst/>
          </a:prstGeom>
          <a:noFill/>
          <a:ln w="12700">
            <a:solidFill>
              <a:srgbClr val="FF0000"/>
            </a:solidFill>
            <a:round/>
            <a:headEnd/>
            <a:tailEnd/>
          </a:ln>
          <a:effectLst/>
        </p:spPr>
        <p:txBody>
          <a:bodyPr wrap="none" anchor="ctr"/>
          <a:lstStyle/>
          <a:p>
            <a:pPr algn="ctr" eaLnBrk="0" hangingPunct="0">
              <a:defRPr/>
            </a:pPr>
            <a:endParaRPr lang="en-GB">
              <a:cs typeface="+mn-cs"/>
            </a:endParaRPr>
          </a:p>
        </p:txBody>
      </p:sp>
      <p:sp>
        <p:nvSpPr>
          <p:cNvPr id="81923" name="Line 3"/>
          <p:cNvSpPr>
            <a:spLocks noChangeShapeType="1"/>
          </p:cNvSpPr>
          <p:nvPr userDrawn="1"/>
        </p:nvSpPr>
        <p:spPr bwMode="auto">
          <a:xfrm>
            <a:off x="685800" y="685800"/>
            <a:ext cx="609600" cy="0"/>
          </a:xfrm>
          <a:prstGeom prst="line">
            <a:avLst/>
          </a:prstGeom>
          <a:noFill/>
          <a:ln w="12700">
            <a:solidFill>
              <a:srgbClr val="FF0000"/>
            </a:solidFill>
            <a:round/>
            <a:headEnd/>
            <a:tailEnd/>
          </a:ln>
          <a:effectLst/>
        </p:spPr>
        <p:txBody>
          <a:bodyPr wrap="none" anchor="ctr"/>
          <a:lstStyle/>
          <a:p>
            <a:pPr algn="ctr" eaLnBrk="0" hangingPunct="0">
              <a:defRPr/>
            </a:pPr>
            <a:endParaRPr lang="en-GB">
              <a:cs typeface="+mn-cs"/>
            </a:endParaRPr>
          </a:p>
        </p:txBody>
      </p:sp>
      <p:sp>
        <p:nvSpPr>
          <p:cNvPr id="81924" name="Rectangle 4"/>
          <p:cNvSpPr>
            <a:spLocks noChangeArrowheads="1"/>
          </p:cNvSpPr>
          <p:nvPr userDrawn="1"/>
        </p:nvSpPr>
        <p:spPr bwMode="auto">
          <a:xfrm>
            <a:off x="0" y="6507163"/>
            <a:ext cx="9144000" cy="350837"/>
          </a:xfrm>
          <a:prstGeom prst="rect">
            <a:avLst/>
          </a:prstGeom>
          <a:solidFill>
            <a:srgbClr val="D0200E"/>
          </a:solidFill>
          <a:ln>
            <a:noFill/>
          </a:ln>
          <a:effectLst/>
        </p:spPr>
        <p:txBody>
          <a:bodyPr wrap="none" anchor="ctr"/>
          <a:lstStyle/>
          <a:p>
            <a:pPr algn="ctr" eaLnBrk="0" hangingPunct="0">
              <a:defRPr/>
            </a:pPr>
            <a:r>
              <a:rPr lang="en-GB" altLang="en-US" sz="1800" i="1">
                <a:solidFill>
                  <a:schemeClr val="bg1"/>
                </a:solidFill>
                <a:latin typeface="Franklin Gothic Demi" pitchFamily="34" charset="0"/>
                <a:cs typeface="+mn-cs"/>
              </a:rPr>
              <a:t>Human Capital Task Group 	</a:t>
            </a:r>
            <a:fld id="{FE5FF8C8-927F-4032-A1E5-38520DE9EDE3}" type="slidenum">
              <a:rPr lang="en-GB" altLang="en-US" sz="1800" i="1">
                <a:solidFill>
                  <a:schemeClr val="bg1"/>
                </a:solidFill>
                <a:latin typeface="Franklin Gothic Demi" pitchFamily="34" charset="0"/>
                <a:cs typeface="+mn-cs"/>
              </a:rPr>
              <a:pPr algn="ctr" eaLnBrk="0" hangingPunct="0">
                <a:defRPr/>
              </a:pPr>
              <a:t>‹Nº›</a:t>
            </a:fld>
            <a:r>
              <a:rPr lang="en-GB" altLang="en-US" sz="1800" i="1">
                <a:solidFill>
                  <a:schemeClr val="bg1"/>
                </a:solidFill>
                <a:latin typeface="Franklin Gothic Demi" pitchFamily="34" charset="0"/>
                <a:cs typeface="+mn-cs"/>
              </a:rPr>
              <a:t>	 6 June 2013, Cyprus</a:t>
            </a:r>
          </a:p>
        </p:txBody>
      </p:sp>
      <p:pic>
        <p:nvPicPr>
          <p:cNvPr id="28677" name="Picture 5" descr="logo200x156"/>
          <p:cNvPicPr>
            <a:picLocks noChangeAspect="1" noChangeArrowheads="1"/>
          </p:cNvPicPr>
          <p:nvPr userDrawn="1"/>
        </p:nvPicPr>
        <p:blipFill>
          <a:blip r:embed="rId13"/>
          <a:srcRect/>
          <a:stretch>
            <a:fillRect/>
          </a:stretch>
        </p:blipFill>
        <p:spPr bwMode="auto">
          <a:xfrm>
            <a:off x="682625" y="231775"/>
            <a:ext cx="1498600" cy="1176338"/>
          </a:xfrm>
          <a:prstGeom prst="rect">
            <a:avLst/>
          </a:prstGeom>
          <a:noFill/>
          <a:ln w="9525">
            <a:noFill/>
            <a:miter lim="800000"/>
            <a:headEnd/>
            <a:tailEnd/>
          </a:ln>
        </p:spPr>
      </p:pic>
      <p:sp>
        <p:nvSpPr>
          <p:cNvPr id="28678" name="Rectangle 6"/>
          <p:cNvSpPr>
            <a:spLocks noGrp="1" noChangeArrowheads="1"/>
          </p:cNvSpPr>
          <p:nvPr>
            <p:ph type="body" idx="1"/>
          </p:nvPr>
        </p:nvSpPr>
        <p:spPr bwMode="auto">
          <a:xfrm>
            <a:off x="457200" y="1600200"/>
            <a:ext cx="82296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GB" altLang="en-US"/>
              <a:t>Click to edit Master text styles</a:t>
            </a:r>
          </a:p>
          <a:p>
            <a:pPr lvl="1"/>
            <a:r>
              <a:rPr lang="en-GB" altLang="en-US"/>
              <a:t>Second level</a:t>
            </a:r>
          </a:p>
          <a:p>
            <a:pPr lvl="2"/>
            <a:r>
              <a:rPr lang="en-GB" altLang="en-US"/>
              <a:t>Third level</a:t>
            </a:r>
          </a:p>
          <a:p>
            <a:pPr lvl="3"/>
            <a:r>
              <a:rPr lang="en-GB" altLang="en-US"/>
              <a:t>Fourth level</a:t>
            </a:r>
          </a:p>
          <a:p>
            <a:pPr lvl="4"/>
            <a:r>
              <a:rPr lang="en-GB" altLang="en-US"/>
              <a:t>Fifth level</a:t>
            </a:r>
          </a:p>
        </p:txBody>
      </p:sp>
      <p:sp>
        <p:nvSpPr>
          <p:cNvPr id="81927" name="Text Box 7"/>
          <p:cNvSpPr txBox="1">
            <a:spLocks noChangeArrowheads="1"/>
          </p:cNvSpPr>
          <p:nvPr userDrawn="1"/>
        </p:nvSpPr>
        <p:spPr bwMode="auto">
          <a:xfrm>
            <a:off x="4114800" y="152400"/>
            <a:ext cx="4495800" cy="519113"/>
          </a:xfrm>
          <a:prstGeom prst="rect">
            <a:avLst/>
          </a:prstGeom>
          <a:noFill/>
          <a:ln>
            <a:noFill/>
          </a:ln>
          <a:effectLst/>
        </p:spPr>
        <p:txBody>
          <a:bodyPr>
            <a:spAutoFit/>
          </a:bodyPr>
          <a:lstStyle/>
          <a:p>
            <a:pPr algn="r" eaLnBrk="0" hangingPunct="0">
              <a:spcBef>
                <a:spcPct val="50000"/>
              </a:spcBef>
              <a:defRPr/>
            </a:pPr>
            <a:endParaRPr lang="en-GB" altLang="en-US" sz="2800">
              <a:solidFill>
                <a:srgbClr val="D0200E"/>
              </a:solidFill>
              <a:latin typeface="Franklin Gothic Medium" panose="020B0603020102020204" pitchFamily="34" charset="0"/>
              <a:cs typeface="+mn-cs"/>
            </a:endParaRPr>
          </a:p>
        </p:txBody>
      </p:sp>
      <p:sp>
        <p:nvSpPr>
          <p:cNvPr id="81928" name="Text Box 8"/>
          <p:cNvSpPr txBox="1">
            <a:spLocks noChangeArrowheads="1"/>
          </p:cNvSpPr>
          <p:nvPr userDrawn="1"/>
        </p:nvSpPr>
        <p:spPr bwMode="auto">
          <a:xfrm>
            <a:off x="4281488" y="153988"/>
            <a:ext cx="4495800" cy="519112"/>
          </a:xfrm>
          <a:prstGeom prst="rect">
            <a:avLst/>
          </a:prstGeom>
          <a:noFill/>
          <a:ln>
            <a:noFill/>
          </a:ln>
          <a:effectLst/>
        </p:spPr>
        <p:txBody>
          <a:bodyPr>
            <a:spAutoFit/>
          </a:bodyPr>
          <a:lstStyle/>
          <a:p>
            <a:pPr algn="r" eaLnBrk="0" hangingPunct="0">
              <a:spcBef>
                <a:spcPct val="50000"/>
              </a:spcBef>
              <a:defRPr/>
            </a:pPr>
            <a:r>
              <a:rPr lang="en-GB" altLang="en-US" sz="2800">
                <a:solidFill>
                  <a:srgbClr val="D0200E"/>
                </a:solidFill>
                <a:latin typeface="Franklin Gothic Medium" panose="020B0603020102020204" pitchFamily="34" charset="0"/>
                <a:cs typeface="+mn-cs"/>
              </a:rPr>
              <a:t>Current Status</a:t>
            </a:r>
          </a:p>
        </p:txBody>
      </p:sp>
    </p:spTree>
  </p:cSld>
  <p:clrMap bg1="lt1" tx1="dk1" bg2="lt2" tx2="dk2" accent1="accent1" accent2="accent2" accent3="accent3" accent4="accent4" accent5="accent5" accent6="accent6" hlink="hlink" folHlink="folHlink"/>
  <p:sldLayoutIdLst>
    <p:sldLayoutId id="2147483686" r:id="rId1"/>
    <p:sldLayoutId id="2147483685" r:id="rId2"/>
    <p:sldLayoutId id="2147483684" r:id="rId3"/>
    <p:sldLayoutId id="2147483683" r:id="rId4"/>
    <p:sldLayoutId id="2147483682" r:id="rId5"/>
    <p:sldLayoutId id="2147483681" r:id="rId6"/>
    <p:sldLayoutId id="2147483680" r:id="rId7"/>
    <p:sldLayoutId id="2147483679" r:id="rId8"/>
    <p:sldLayoutId id="2147483678" r:id="rId9"/>
    <p:sldLayoutId id="2147483677" r:id="rId10"/>
    <p:sldLayoutId id="2147483676" r:id="rId11"/>
  </p:sldLayoutIdLst>
  <p:hf sldNum="0" hdr="0"/>
  <p:txStyles>
    <p:titleStyle>
      <a:lvl1pPr algn="ctr" rtl="0" eaLnBrk="0" fontAlgn="base" hangingPunct="0">
        <a:spcBef>
          <a:spcPct val="0"/>
        </a:spcBef>
        <a:spcAft>
          <a:spcPct val="0"/>
        </a:spcAft>
        <a:defRPr sz="4400" kern="12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Times" panose="02020603050405020304" pitchFamily="18" charset="0"/>
          <a:cs typeface="Arial" panose="020B0604020202020204" pitchFamily="34" charset="0"/>
        </a:defRPr>
      </a:lvl2pPr>
      <a:lvl3pPr algn="ctr" rtl="0" eaLnBrk="0" fontAlgn="base" hangingPunct="0">
        <a:spcBef>
          <a:spcPct val="0"/>
        </a:spcBef>
        <a:spcAft>
          <a:spcPct val="0"/>
        </a:spcAft>
        <a:defRPr sz="4400">
          <a:solidFill>
            <a:schemeClr val="tx2"/>
          </a:solidFill>
          <a:latin typeface="Times" panose="02020603050405020304" pitchFamily="18" charset="0"/>
          <a:cs typeface="Arial" panose="020B0604020202020204" pitchFamily="34" charset="0"/>
        </a:defRPr>
      </a:lvl3pPr>
      <a:lvl4pPr algn="ctr" rtl="0" eaLnBrk="0" fontAlgn="base" hangingPunct="0">
        <a:spcBef>
          <a:spcPct val="0"/>
        </a:spcBef>
        <a:spcAft>
          <a:spcPct val="0"/>
        </a:spcAft>
        <a:defRPr sz="4400">
          <a:solidFill>
            <a:schemeClr val="tx2"/>
          </a:solidFill>
          <a:latin typeface="Times" panose="02020603050405020304" pitchFamily="18" charset="0"/>
          <a:cs typeface="Arial" panose="020B0604020202020204" pitchFamily="34" charset="0"/>
        </a:defRPr>
      </a:lvl4pPr>
      <a:lvl5pPr algn="ctr" rtl="0" eaLnBrk="0" fontAlgn="base" hangingPunct="0">
        <a:spcBef>
          <a:spcPct val="0"/>
        </a:spcBef>
        <a:spcAft>
          <a:spcPct val="0"/>
        </a:spcAft>
        <a:defRPr sz="4400">
          <a:solidFill>
            <a:schemeClr val="tx2"/>
          </a:solidFill>
          <a:latin typeface="Times" panose="02020603050405020304" pitchFamily="18" charset="0"/>
          <a:cs typeface="Arial" panose="020B0604020202020204" pitchFamily="34" charset="0"/>
        </a:defRPr>
      </a:lvl5pPr>
      <a:lvl6pPr marL="457200" algn="ctr" rtl="0" fontAlgn="base">
        <a:spcBef>
          <a:spcPct val="0"/>
        </a:spcBef>
        <a:spcAft>
          <a:spcPct val="0"/>
        </a:spcAft>
        <a:defRPr sz="4400">
          <a:solidFill>
            <a:schemeClr val="tx2"/>
          </a:solidFill>
          <a:latin typeface="Times" panose="02020603050405020304" pitchFamily="18" charset="0"/>
          <a:cs typeface="Arial" panose="020B0604020202020204" pitchFamily="34" charset="0"/>
        </a:defRPr>
      </a:lvl6pPr>
      <a:lvl7pPr marL="914400" algn="ctr" rtl="0" fontAlgn="base">
        <a:spcBef>
          <a:spcPct val="0"/>
        </a:spcBef>
        <a:spcAft>
          <a:spcPct val="0"/>
        </a:spcAft>
        <a:defRPr sz="4400">
          <a:solidFill>
            <a:schemeClr val="tx2"/>
          </a:solidFill>
          <a:latin typeface="Times" panose="02020603050405020304" pitchFamily="18" charset="0"/>
          <a:cs typeface="Arial" panose="020B0604020202020204" pitchFamily="34" charset="0"/>
        </a:defRPr>
      </a:lvl7pPr>
      <a:lvl8pPr marL="1371600" algn="ctr" rtl="0" fontAlgn="base">
        <a:spcBef>
          <a:spcPct val="0"/>
        </a:spcBef>
        <a:spcAft>
          <a:spcPct val="0"/>
        </a:spcAft>
        <a:defRPr sz="4400">
          <a:solidFill>
            <a:schemeClr val="tx2"/>
          </a:solidFill>
          <a:latin typeface="Times" panose="02020603050405020304" pitchFamily="18" charset="0"/>
          <a:cs typeface="Arial" panose="020B0604020202020204" pitchFamily="34" charset="0"/>
        </a:defRPr>
      </a:lvl8pPr>
      <a:lvl9pPr marL="1828800" algn="ctr" rtl="0" fontAlgn="base">
        <a:spcBef>
          <a:spcPct val="0"/>
        </a:spcBef>
        <a:spcAft>
          <a:spcPct val="0"/>
        </a:spcAft>
        <a:defRPr sz="4400">
          <a:solidFill>
            <a:schemeClr val="tx2"/>
          </a:solidFill>
          <a:latin typeface="Times" panose="02020603050405020304" pitchFamily="18" charset="0"/>
          <a:cs typeface="Arial" panose="020B0604020202020204" pitchFamily="34" charset="0"/>
        </a:defRPr>
      </a:lvl9pPr>
    </p:titleStyle>
    <p:bodyStyle>
      <a:lvl1pPr marL="342900" indent="-342900" algn="l" rtl="0" eaLnBrk="0" fontAlgn="base" hangingPunct="0">
        <a:spcBef>
          <a:spcPct val="20000"/>
        </a:spcBef>
        <a:spcAft>
          <a:spcPct val="0"/>
        </a:spcAft>
        <a:buSzPct val="100000"/>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SzPct val="100000"/>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SzPct val="10000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SzPct val="10000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SzPct val="100000"/>
        <a:buChar char="•"/>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12.xml"/><Relationship Id="rId4" Type="http://schemas.openxmlformats.org/officeDocument/2006/relationships/image" Target="../media/image4.png"/></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3891C7E-0660-1352-E07D-17F99A9F2972}"/>
              </a:ext>
            </a:extLst>
          </p:cNvPr>
          <p:cNvSpPr>
            <a:spLocks noGrp="1"/>
          </p:cNvSpPr>
          <p:nvPr>
            <p:ph type="title"/>
          </p:nvPr>
        </p:nvSpPr>
        <p:spPr>
          <a:xfrm>
            <a:off x="1045338" y="-155736"/>
            <a:ext cx="7886700" cy="1325563"/>
          </a:xfrm>
        </p:spPr>
        <p:txBody>
          <a:bodyPr/>
          <a:lstStyle/>
          <a:p>
            <a:r>
              <a:rPr lang="en-GB" dirty="0"/>
              <a:t> </a:t>
            </a:r>
          </a:p>
        </p:txBody>
      </p:sp>
      <p:sp>
        <p:nvSpPr>
          <p:cNvPr id="6" name="Title 1">
            <a:extLst>
              <a:ext uri="{FF2B5EF4-FFF2-40B4-BE49-F238E27FC236}">
                <a16:creationId xmlns:a16="http://schemas.microsoft.com/office/drawing/2014/main" id="{A84BD4AF-A5DA-843D-F1FB-E5772E8D2D2C}"/>
              </a:ext>
            </a:extLst>
          </p:cNvPr>
          <p:cNvSpPr txBox="1">
            <a:spLocks/>
          </p:cNvSpPr>
          <p:nvPr/>
        </p:nvSpPr>
        <p:spPr>
          <a:xfrm>
            <a:off x="1060956" y="2843826"/>
            <a:ext cx="6858000" cy="3190954"/>
          </a:xfrm>
          <a:prstGeom prst="rect">
            <a:avLst/>
          </a:prstGeom>
        </p:spPr>
        <p:txBody>
          <a:bodyPr anchor="b"/>
          <a:lstStyle>
            <a:lvl1pPr algn="ctr" rtl="0" eaLnBrk="0" fontAlgn="base" hangingPunct="0">
              <a:spcBef>
                <a:spcPct val="0"/>
              </a:spcBef>
              <a:spcAft>
                <a:spcPct val="0"/>
              </a:spcAft>
              <a:defRPr lang="fr-FR" altLang="en-US" sz="3600" b="0" i="0" kern="1200" dirty="0" err="1" smtClean="0">
                <a:solidFill>
                  <a:schemeClr val="tx2"/>
                </a:solidFill>
                <a:effectLst/>
                <a:latin typeface="+mj-lt"/>
                <a:ea typeface="+mj-ea"/>
                <a:cs typeface="+mj-cs"/>
              </a:defRPr>
            </a:lvl1pPr>
            <a:lvl2pPr algn="ctr" rtl="0" eaLnBrk="0" fontAlgn="base" hangingPunct="0">
              <a:spcBef>
                <a:spcPct val="0"/>
              </a:spcBef>
              <a:spcAft>
                <a:spcPct val="0"/>
              </a:spcAft>
              <a:defRPr sz="4400">
                <a:solidFill>
                  <a:schemeClr val="tx2"/>
                </a:solidFill>
                <a:latin typeface="Times" panose="02020603050405020304" pitchFamily="18" charset="0"/>
              </a:defRPr>
            </a:lvl2pPr>
            <a:lvl3pPr algn="ctr" rtl="0" eaLnBrk="0" fontAlgn="base" hangingPunct="0">
              <a:spcBef>
                <a:spcPct val="0"/>
              </a:spcBef>
              <a:spcAft>
                <a:spcPct val="0"/>
              </a:spcAft>
              <a:defRPr sz="4400">
                <a:solidFill>
                  <a:schemeClr val="tx2"/>
                </a:solidFill>
                <a:latin typeface="Times" panose="02020603050405020304" pitchFamily="18" charset="0"/>
              </a:defRPr>
            </a:lvl3pPr>
            <a:lvl4pPr algn="ctr" rtl="0" eaLnBrk="0" fontAlgn="base" hangingPunct="0">
              <a:spcBef>
                <a:spcPct val="0"/>
              </a:spcBef>
              <a:spcAft>
                <a:spcPct val="0"/>
              </a:spcAft>
              <a:defRPr sz="4400">
                <a:solidFill>
                  <a:schemeClr val="tx2"/>
                </a:solidFill>
                <a:latin typeface="Times" panose="02020603050405020304" pitchFamily="18" charset="0"/>
              </a:defRPr>
            </a:lvl4pPr>
            <a:lvl5pPr algn="ctr" rtl="0" eaLnBrk="0" fontAlgn="base" hangingPunct="0">
              <a:spcBef>
                <a:spcPct val="0"/>
              </a:spcBef>
              <a:spcAft>
                <a:spcPct val="0"/>
              </a:spcAft>
              <a:defRPr sz="4400">
                <a:solidFill>
                  <a:schemeClr val="tx2"/>
                </a:solidFill>
                <a:latin typeface="Times" panose="02020603050405020304" pitchFamily="18" charset="0"/>
              </a:defRPr>
            </a:lvl5pPr>
            <a:lvl6pPr marL="457200" algn="ctr" rtl="0" eaLnBrk="0" fontAlgn="base" hangingPunct="0">
              <a:spcBef>
                <a:spcPct val="0"/>
              </a:spcBef>
              <a:spcAft>
                <a:spcPct val="0"/>
              </a:spcAft>
              <a:defRPr sz="4400">
                <a:solidFill>
                  <a:schemeClr val="tx2"/>
                </a:solidFill>
                <a:latin typeface="Times" panose="02020603050405020304" pitchFamily="18" charset="0"/>
              </a:defRPr>
            </a:lvl6pPr>
            <a:lvl7pPr marL="914400" algn="ctr" rtl="0" eaLnBrk="0" fontAlgn="base" hangingPunct="0">
              <a:spcBef>
                <a:spcPct val="0"/>
              </a:spcBef>
              <a:spcAft>
                <a:spcPct val="0"/>
              </a:spcAft>
              <a:defRPr sz="4400">
                <a:solidFill>
                  <a:schemeClr val="tx2"/>
                </a:solidFill>
                <a:latin typeface="Times" panose="02020603050405020304" pitchFamily="18" charset="0"/>
              </a:defRPr>
            </a:lvl7pPr>
            <a:lvl8pPr marL="1371600" algn="ctr" rtl="0" eaLnBrk="0" fontAlgn="base" hangingPunct="0">
              <a:spcBef>
                <a:spcPct val="0"/>
              </a:spcBef>
              <a:spcAft>
                <a:spcPct val="0"/>
              </a:spcAft>
              <a:defRPr sz="4400">
                <a:solidFill>
                  <a:schemeClr val="tx2"/>
                </a:solidFill>
                <a:latin typeface="Times" panose="02020603050405020304" pitchFamily="18" charset="0"/>
              </a:defRPr>
            </a:lvl8pPr>
            <a:lvl9pPr marL="1828800" algn="ctr" rtl="0" eaLnBrk="0" fontAlgn="base" hangingPunct="0">
              <a:spcBef>
                <a:spcPct val="0"/>
              </a:spcBef>
              <a:spcAft>
                <a:spcPct val="0"/>
              </a:spcAft>
              <a:defRPr sz="4400">
                <a:solidFill>
                  <a:schemeClr val="tx2"/>
                </a:solidFill>
                <a:latin typeface="Times" panose="02020603050405020304" pitchFamily="18" charset="0"/>
              </a:defRPr>
            </a:lvl9pPr>
          </a:lstStyle>
          <a:p>
            <a:br>
              <a:rPr lang="en-US" b="1" dirty="0">
                <a:latin typeface="Aptos" panose="020B0004020202020204" pitchFamily="34" charset="0"/>
              </a:rPr>
            </a:br>
            <a:br>
              <a:rPr lang="en-US" dirty="0"/>
            </a:br>
            <a:br>
              <a:rPr lang="en-US" b="1" dirty="0">
                <a:latin typeface="Aptos" panose="020B0004020202020204" pitchFamily="34" charset="0"/>
              </a:rPr>
            </a:br>
            <a:r>
              <a:rPr lang="en-US" dirty="0"/>
              <a:t>Isabel BARBANCHO</a:t>
            </a:r>
            <a:br>
              <a:rPr lang="en-US" sz="1200" dirty="0"/>
            </a:br>
            <a:r>
              <a:rPr lang="en-US" dirty="0"/>
              <a:t>Universidad de Málaga</a:t>
            </a:r>
            <a:br>
              <a:rPr lang="en-US" dirty="0"/>
            </a:br>
            <a:r>
              <a:rPr lang="en-US" dirty="0"/>
              <a:t>Full Professor</a:t>
            </a:r>
          </a:p>
          <a:p>
            <a:endParaRPr lang="en-US" dirty="0">
              <a:latin typeface="Aptos" panose="020B0004020202020204" pitchFamily="34" charset="0"/>
            </a:endParaRPr>
          </a:p>
          <a:p>
            <a:r>
              <a:rPr lang="en-US" dirty="0">
                <a:latin typeface="Aptos" panose="020B0004020202020204" pitchFamily="34" charset="0"/>
              </a:rPr>
              <a:t>ibp@uma.es</a:t>
            </a:r>
            <a:br>
              <a:rPr lang="en-US" dirty="0">
                <a:latin typeface="Aptos" panose="020B0004020202020204" pitchFamily="34" charset="0"/>
              </a:rPr>
            </a:br>
            <a:endParaRPr lang="en-US" dirty="0"/>
          </a:p>
        </p:txBody>
      </p:sp>
      <p:pic>
        <p:nvPicPr>
          <p:cNvPr id="5" name="Imagen 4">
            <a:extLst>
              <a:ext uri="{FF2B5EF4-FFF2-40B4-BE49-F238E27FC236}">
                <a16:creationId xmlns:a16="http://schemas.microsoft.com/office/drawing/2014/main" id="{EFDF7271-82C2-48A1-B9E7-A068E7081ABC}"/>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032447" y="623545"/>
            <a:ext cx="1670179" cy="1253488"/>
          </a:xfrm>
          <a:prstGeom prst="rect">
            <a:avLst/>
          </a:prstGeom>
        </p:spPr>
      </p:pic>
      <p:pic>
        <p:nvPicPr>
          <p:cNvPr id="7" name="Imagen 6">
            <a:extLst>
              <a:ext uri="{FF2B5EF4-FFF2-40B4-BE49-F238E27FC236}">
                <a16:creationId xmlns:a16="http://schemas.microsoft.com/office/drawing/2014/main" id="{6A83684D-8AE8-4991-A431-1CB4000B973F}"/>
              </a:ext>
            </a:extLst>
          </p:cNvPr>
          <p:cNvPicPr>
            <a:picLocks noChangeAspect="1"/>
          </p:cNvPicPr>
          <p:nvPr/>
        </p:nvPicPr>
        <p:blipFill>
          <a:blip r:embed="rId3"/>
          <a:stretch>
            <a:fillRect/>
          </a:stretch>
        </p:blipFill>
        <p:spPr>
          <a:xfrm>
            <a:off x="3395056" y="823220"/>
            <a:ext cx="1531900" cy="930158"/>
          </a:xfrm>
          <a:prstGeom prst="rect">
            <a:avLst/>
          </a:prstGeom>
        </p:spPr>
      </p:pic>
      <p:pic>
        <p:nvPicPr>
          <p:cNvPr id="8" name="Picture 2" descr="Repositorio de documento - Listando - Universidad de Málaga">
            <a:extLst>
              <a:ext uri="{FF2B5EF4-FFF2-40B4-BE49-F238E27FC236}">
                <a16:creationId xmlns:a16="http://schemas.microsoft.com/office/drawing/2014/main" id="{4A4034BB-9AB1-4549-83E9-86EA8E5244B2}"/>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6634392" y="593954"/>
            <a:ext cx="1284564" cy="128307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4393700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72D7C24-6C4C-62DB-ECB7-23453DBE126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F3DF35B-B0CF-CF77-FC66-264021077CE9}"/>
              </a:ext>
            </a:extLst>
          </p:cNvPr>
          <p:cNvSpPr>
            <a:spLocks noGrp="1"/>
          </p:cNvSpPr>
          <p:nvPr>
            <p:ph type="title"/>
          </p:nvPr>
        </p:nvSpPr>
        <p:spPr>
          <a:xfrm>
            <a:off x="1045338" y="-155736"/>
            <a:ext cx="7886700" cy="1325563"/>
          </a:xfrm>
        </p:spPr>
        <p:txBody>
          <a:bodyPr/>
          <a:lstStyle/>
          <a:p>
            <a:r>
              <a:rPr lang="en-GB" dirty="0"/>
              <a:t> </a:t>
            </a:r>
          </a:p>
        </p:txBody>
      </p:sp>
      <p:sp>
        <p:nvSpPr>
          <p:cNvPr id="3" name="Title 1">
            <a:extLst>
              <a:ext uri="{FF2B5EF4-FFF2-40B4-BE49-F238E27FC236}">
                <a16:creationId xmlns:a16="http://schemas.microsoft.com/office/drawing/2014/main" id="{2F3B70E5-259D-EA38-FCE5-F8B7C5A9AAA3}"/>
              </a:ext>
            </a:extLst>
          </p:cNvPr>
          <p:cNvSpPr txBox="1">
            <a:spLocks/>
          </p:cNvSpPr>
          <p:nvPr/>
        </p:nvSpPr>
        <p:spPr>
          <a:xfrm>
            <a:off x="628650" y="680132"/>
            <a:ext cx="7886700" cy="1010556"/>
          </a:xfrm>
          <a:prstGeom prst="rect">
            <a:avLst/>
          </a:prstGeom>
        </p:spPr>
        <p:txBody>
          <a:bodyPr/>
          <a:lstStyle>
            <a:lvl1pPr marL="0" marR="0" indent="0" algn="r" defTabSz="914400" rtl="0" eaLnBrk="0" fontAlgn="base" latinLnBrk="0" hangingPunct="0">
              <a:lnSpc>
                <a:spcPct val="100000"/>
              </a:lnSpc>
              <a:spcBef>
                <a:spcPct val="0"/>
              </a:spcBef>
              <a:spcAft>
                <a:spcPct val="0"/>
              </a:spcAft>
              <a:buClrTx/>
              <a:buSzTx/>
              <a:buFontTx/>
              <a:buNone/>
              <a:tabLst/>
              <a:defRPr lang="en-GB" sz="4400" b="1" i="0" kern="1200" smtClean="0">
                <a:solidFill>
                  <a:schemeClr val="tx2"/>
                </a:solidFill>
                <a:effectLst/>
                <a:latin typeface="+mj-lt"/>
                <a:ea typeface="+mj-ea"/>
                <a:cs typeface="+mj-cs"/>
              </a:defRPr>
            </a:lvl1pPr>
            <a:lvl2pPr algn="ctr" rtl="0" eaLnBrk="0" fontAlgn="base" hangingPunct="0">
              <a:spcBef>
                <a:spcPct val="0"/>
              </a:spcBef>
              <a:spcAft>
                <a:spcPct val="0"/>
              </a:spcAft>
              <a:defRPr sz="4400">
                <a:solidFill>
                  <a:schemeClr val="tx2"/>
                </a:solidFill>
                <a:latin typeface="Times" panose="02020603050405020304" pitchFamily="18" charset="0"/>
              </a:defRPr>
            </a:lvl2pPr>
            <a:lvl3pPr algn="ctr" rtl="0" eaLnBrk="0" fontAlgn="base" hangingPunct="0">
              <a:spcBef>
                <a:spcPct val="0"/>
              </a:spcBef>
              <a:spcAft>
                <a:spcPct val="0"/>
              </a:spcAft>
              <a:defRPr sz="4400">
                <a:solidFill>
                  <a:schemeClr val="tx2"/>
                </a:solidFill>
                <a:latin typeface="Times" panose="02020603050405020304" pitchFamily="18" charset="0"/>
              </a:defRPr>
            </a:lvl3pPr>
            <a:lvl4pPr algn="ctr" rtl="0" eaLnBrk="0" fontAlgn="base" hangingPunct="0">
              <a:spcBef>
                <a:spcPct val="0"/>
              </a:spcBef>
              <a:spcAft>
                <a:spcPct val="0"/>
              </a:spcAft>
              <a:defRPr sz="4400">
                <a:solidFill>
                  <a:schemeClr val="tx2"/>
                </a:solidFill>
                <a:latin typeface="Times" panose="02020603050405020304" pitchFamily="18" charset="0"/>
              </a:defRPr>
            </a:lvl4pPr>
            <a:lvl5pPr algn="ctr" rtl="0" eaLnBrk="0" fontAlgn="base" hangingPunct="0">
              <a:spcBef>
                <a:spcPct val="0"/>
              </a:spcBef>
              <a:spcAft>
                <a:spcPct val="0"/>
              </a:spcAft>
              <a:defRPr sz="4400">
                <a:solidFill>
                  <a:schemeClr val="tx2"/>
                </a:solidFill>
                <a:latin typeface="Times" panose="02020603050405020304" pitchFamily="18" charset="0"/>
              </a:defRPr>
            </a:lvl5pPr>
            <a:lvl6pPr marL="457200" algn="ctr" rtl="0" eaLnBrk="0" fontAlgn="base" hangingPunct="0">
              <a:spcBef>
                <a:spcPct val="0"/>
              </a:spcBef>
              <a:spcAft>
                <a:spcPct val="0"/>
              </a:spcAft>
              <a:defRPr sz="4400">
                <a:solidFill>
                  <a:schemeClr val="tx2"/>
                </a:solidFill>
                <a:latin typeface="Times" panose="02020603050405020304" pitchFamily="18" charset="0"/>
              </a:defRPr>
            </a:lvl6pPr>
            <a:lvl7pPr marL="914400" algn="ctr" rtl="0" eaLnBrk="0" fontAlgn="base" hangingPunct="0">
              <a:spcBef>
                <a:spcPct val="0"/>
              </a:spcBef>
              <a:spcAft>
                <a:spcPct val="0"/>
              </a:spcAft>
              <a:defRPr sz="4400">
                <a:solidFill>
                  <a:schemeClr val="tx2"/>
                </a:solidFill>
                <a:latin typeface="Times" panose="02020603050405020304" pitchFamily="18" charset="0"/>
              </a:defRPr>
            </a:lvl7pPr>
            <a:lvl8pPr marL="1371600" algn="ctr" rtl="0" eaLnBrk="0" fontAlgn="base" hangingPunct="0">
              <a:spcBef>
                <a:spcPct val="0"/>
              </a:spcBef>
              <a:spcAft>
                <a:spcPct val="0"/>
              </a:spcAft>
              <a:defRPr sz="4400">
                <a:solidFill>
                  <a:schemeClr val="tx2"/>
                </a:solidFill>
                <a:latin typeface="Times" panose="02020603050405020304" pitchFamily="18" charset="0"/>
              </a:defRPr>
            </a:lvl8pPr>
            <a:lvl9pPr marL="1828800" algn="ctr" rtl="0" eaLnBrk="0" fontAlgn="base" hangingPunct="0">
              <a:spcBef>
                <a:spcPct val="0"/>
              </a:spcBef>
              <a:spcAft>
                <a:spcPct val="0"/>
              </a:spcAft>
              <a:defRPr sz="4400">
                <a:solidFill>
                  <a:schemeClr val="tx2"/>
                </a:solidFill>
                <a:latin typeface="Times" panose="02020603050405020304" pitchFamily="18" charset="0"/>
              </a:defRPr>
            </a:lvl9pPr>
          </a:lstStyle>
          <a:p>
            <a:r>
              <a:rPr lang="en-US" dirty="0">
                <a:latin typeface="+mn-lt"/>
              </a:rPr>
              <a:t>Your expectations</a:t>
            </a:r>
            <a:br>
              <a:rPr lang="en-US" dirty="0">
                <a:latin typeface="+mn-lt"/>
              </a:rPr>
            </a:br>
            <a:endParaRPr lang="en-US" dirty="0"/>
          </a:p>
        </p:txBody>
      </p:sp>
      <p:sp>
        <p:nvSpPr>
          <p:cNvPr id="4" name="Title 1">
            <a:extLst>
              <a:ext uri="{FF2B5EF4-FFF2-40B4-BE49-F238E27FC236}">
                <a16:creationId xmlns:a16="http://schemas.microsoft.com/office/drawing/2014/main" id="{EF0BC4CB-B6FB-CB7A-8F85-77535C74B62D}"/>
              </a:ext>
            </a:extLst>
          </p:cNvPr>
          <p:cNvSpPr txBox="1">
            <a:spLocks/>
          </p:cNvSpPr>
          <p:nvPr/>
        </p:nvSpPr>
        <p:spPr>
          <a:xfrm>
            <a:off x="536052" y="1733270"/>
            <a:ext cx="7886700" cy="4120507"/>
          </a:xfrm>
          <a:prstGeom prst="rect">
            <a:avLst/>
          </a:prstGeom>
        </p:spPr>
        <p:txBody>
          <a:bodyPr anchor="t"/>
          <a:lstStyle>
            <a:lvl1pPr algn="ctr" rtl="0" eaLnBrk="0" fontAlgn="base" hangingPunct="0">
              <a:spcBef>
                <a:spcPct val="0"/>
              </a:spcBef>
              <a:spcAft>
                <a:spcPct val="0"/>
              </a:spcAft>
              <a:defRPr sz="6000" kern="12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Times" panose="02020603050405020304" pitchFamily="18" charset="0"/>
              </a:defRPr>
            </a:lvl2pPr>
            <a:lvl3pPr algn="ctr" rtl="0" eaLnBrk="0" fontAlgn="base" hangingPunct="0">
              <a:spcBef>
                <a:spcPct val="0"/>
              </a:spcBef>
              <a:spcAft>
                <a:spcPct val="0"/>
              </a:spcAft>
              <a:defRPr sz="4400">
                <a:solidFill>
                  <a:schemeClr val="tx2"/>
                </a:solidFill>
                <a:latin typeface="Times" panose="02020603050405020304" pitchFamily="18" charset="0"/>
              </a:defRPr>
            </a:lvl3pPr>
            <a:lvl4pPr algn="ctr" rtl="0" eaLnBrk="0" fontAlgn="base" hangingPunct="0">
              <a:spcBef>
                <a:spcPct val="0"/>
              </a:spcBef>
              <a:spcAft>
                <a:spcPct val="0"/>
              </a:spcAft>
              <a:defRPr sz="4400">
                <a:solidFill>
                  <a:schemeClr val="tx2"/>
                </a:solidFill>
                <a:latin typeface="Times" panose="02020603050405020304" pitchFamily="18" charset="0"/>
              </a:defRPr>
            </a:lvl4pPr>
            <a:lvl5pPr algn="ctr" rtl="0" eaLnBrk="0" fontAlgn="base" hangingPunct="0">
              <a:spcBef>
                <a:spcPct val="0"/>
              </a:spcBef>
              <a:spcAft>
                <a:spcPct val="0"/>
              </a:spcAft>
              <a:defRPr sz="4400">
                <a:solidFill>
                  <a:schemeClr val="tx2"/>
                </a:solidFill>
                <a:latin typeface="Times" panose="02020603050405020304" pitchFamily="18" charset="0"/>
              </a:defRPr>
            </a:lvl5pPr>
            <a:lvl6pPr marL="457200" algn="ctr" rtl="0" eaLnBrk="0" fontAlgn="base" hangingPunct="0">
              <a:spcBef>
                <a:spcPct val="0"/>
              </a:spcBef>
              <a:spcAft>
                <a:spcPct val="0"/>
              </a:spcAft>
              <a:defRPr sz="4400">
                <a:solidFill>
                  <a:schemeClr val="tx2"/>
                </a:solidFill>
                <a:latin typeface="Times" panose="02020603050405020304" pitchFamily="18" charset="0"/>
              </a:defRPr>
            </a:lvl6pPr>
            <a:lvl7pPr marL="914400" algn="ctr" rtl="0" eaLnBrk="0" fontAlgn="base" hangingPunct="0">
              <a:spcBef>
                <a:spcPct val="0"/>
              </a:spcBef>
              <a:spcAft>
                <a:spcPct val="0"/>
              </a:spcAft>
              <a:defRPr sz="4400">
                <a:solidFill>
                  <a:schemeClr val="tx2"/>
                </a:solidFill>
                <a:latin typeface="Times" panose="02020603050405020304" pitchFamily="18" charset="0"/>
              </a:defRPr>
            </a:lvl7pPr>
            <a:lvl8pPr marL="1371600" algn="ctr" rtl="0" eaLnBrk="0" fontAlgn="base" hangingPunct="0">
              <a:spcBef>
                <a:spcPct val="0"/>
              </a:spcBef>
              <a:spcAft>
                <a:spcPct val="0"/>
              </a:spcAft>
              <a:defRPr sz="4400">
                <a:solidFill>
                  <a:schemeClr val="tx2"/>
                </a:solidFill>
                <a:latin typeface="Times" panose="02020603050405020304" pitchFamily="18" charset="0"/>
              </a:defRPr>
            </a:lvl8pPr>
            <a:lvl9pPr marL="1828800" algn="ctr" rtl="0" eaLnBrk="0" fontAlgn="base" hangingPunct="0">
              <a:spcBef>
                <a:spcPct val="0"/>
              </a:spcBef>
              <a:spcAft>
                <a:spcPct val="0"/>
              </a:spcAft>
              <a:defRPr sz="4400">
                <a:solidFill>
                  <a:schemeClr val="tx2"/>
                </a:solidFill>
                <a:latin typeface="Times" panose="02020603050405020304" pitchFamily="18" charset="0"/>
              </a:defRPr>
            </a:lvl9pPr>
          </a:lstStyle>
          <a:p>
            <a:pPr marL="342900" indent="-342900" algn="l">
              <a:buFont typeface="Arial" panose="020B0604020202020204" pitchFamily="34" charset="0"/>
              <a:buChar char="•"/>
            </a:pPr>
            <a:r>
              <a:rPr lang="en-GB" sz="2000" b="1" dirty="0">
                <a:latin typeface="Times" panose="02020603050405020304" pitchFamily="18" charset="0"/>
                <a:cs typeface="Times" panose="02020603050405020304" pitchFamily="18" charset="0"/>
              </a:rPr>
              <a:t>Foster collaborative research networks</a:t>
            </a:r>
          </a:p>
          <a:p>
            <a:pPr algn="l"/>
            <a:r>
              <a:rPr lang="en-GB" sz="2000" dirty="0">
                <a:latin typeface="Times" panose="02020603050405020304" pitchFamily="18" charset="0"/>
                <a:cs typeface="Times" panose="02020603050405020304" pitchFamily="18" charset="0"/>
              </a:rPr>
              <a:t>Establish connections with research groups interested in music, EEG-based analysis of art, music, and language, as well as with complementary expertise.</a:t>
            </a:r>
          </a:p>
          <a:p>
            <a:pPr marL="342900" indent="-342900" algn="l">
              <a:buFont typeface="Arial" panose="020B0604020202020204" pitchFamily="34" charset="0"/>
              <a:buChar char="•"/>
            </a:pPr>
            <a:r>
              <a:rPr lang="en-GB" sz="2000" b="1" dirty="0">
                <a:latin typeface="Times" panose="02020603050405020304" pitchFamily="18" charset="0"/>
                <a:cs typeface="Times" panose="02020603050405020304" pitchFamily="18" charset="0"/>
              </a:rPr>
              <a:t>Develop interdisciplinary research lines</a:t>
            </a:r>
          </a:p>
          <a:p>
            <a:pPr algn="l"/>
            <a:r>
              <a:rPr lang="en-GB" sz="2000" dirty="0">
                <a:latin typeface="Times" panose="02020603050405020304" pitchFamily="18" charset="0"/>
                <a:cs typeface="Times" panose="02020603050405020304" pitchFamily="18" charset="0"/>
              </a:rPr>
              <a:t>Promote joint projects combining neuroscience, music, technology, and cultural sectors, especially in collaboration with museums and music-related institutions.</a:t>
            </a:r>
          </a:p>
          <a:p>
            <a:pPr marL="342900" indent="-342900" algn="l">
              <a:buFont typeface="Arial" panose="020B0604020202020204" pitchFamily="34" charset="0"/>
              <a:buChar char="•"/>
            </a:pPr>
            <a:r>
              <a:rPr lang="en-GB" sz="2000" b="1" dirty="0">
                <a:latin typeface="Times" panose="02020603050405020304" pitchFamily="18" charset="0"/>
                <a:cs typeface="Times" panose="02020603050405020304" pitchFamily="18" charset="0"/>
              </a:rPr>
              <a:t>Prepare European research proposals</a:t>
            </a:r>
          </a:p>
          <a:p>
            <a:pPr algn="l"/>
            <a:r>
              <a:rPr lang="en-GB" sz="2000" dirty="0">
                <a:latin typeface="Times" panose="02020603050405020304" pitchFamily="18" charset="0"/>
                <a:cs typeface="Times" panose="02020603050405020304" pitchFamily="18" charset="0"/>
              </a:rPr>
              <a:t>Build strong partnerships aimed at applying for competitive European funding programs.</a:t>
            </a:r>
          </a:p>
          <a:p>
            <a:pPr marL="342900" indent="-342900" algn="l">
              <a:buFont typeface="Arial" panose="020B0604020202020204" pitchFamily="34" charset="0"/>
              <a:buChar char="•"/>
            </a:pPr>
            <a:r>
              <a:rPr lang="en-GB" sz="2000" b="1" dirty="0">
                <a:latin typeface="Times" panose="02020603050405020304" pitchFamily="18" charset="0"/>
                <a:cs typeface="Times" panose="02020603050405020304" pitchFamily="18" charset="0"/>
              </a:rPr>
              <a:t>Enhance technology transfer and societal impact</a:t>
            </a:r>
          </a:p>
          <a:p>
            <a:pPr algn="l"/>
            <a:r>
              <a:rPr lang="en-GB" sz="2000" dirty="0">
                <a:latin typeface="Times" panose="02020603050405020304" pitchFamily="18" charset="0"/>
                <a:cs typeface="Times" panose="02020603050405020304" pitchFamily="18" charset="0"/>
              </a:rPr>
              <a:t>Translate research outcomes into practical applications, including new music paradigms, artistic experiences, cultural innovation, and tools for understanding brain activity through sonification</a:t>
            </a:r>
            <a:r>
              <a:rPr lang="en-GB" sz="2000" i="1" dirty="0">
                <a:latin typeface="Aptos" panose="020B0004020202020204" pitchFamily="34" charset="0"/>
              </a:rPr>
              <a:t>.</a:t>
            </a:r>
            <a:endParaRPr lang="en-US" sz="2000" i="1" dirty="0">
              <a:latin typeface="Aptos" panose="020B0004020202020204" pitchFamily="34" charset="0"/>
            </a:endParaRPr>
          </a:p>
          <a:p>
            <a:pPr algn="l"/>
            <a:endParaRPr lang="en-US" sz="2000" i="1" kern="1200" dirty="0">
              <a:solidFill>
                <a:schemeClr val="tx2"/>
              </a:solidFill>
              <a:effectLst/>
              <a:latin typeface="+mn-lt"/>
              <a:ea typeface="+mj-ea"/>
              <a:cs typeface="+mj-cs"/>
            </a:endParaRPr>
          </a:p>
        </p:txBody>
      </p:sp>
    </p:spTree>
    <p:extLst>
      <p:ext uri="{BB962C8B-B14F-4D97-AF65-F5344CB8AC3E}">
        <p14:creationId xmlns:p14="http://schemas.microsoft.com/office/powerpoint/2010/main" val="334702061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1CE34CC-A55F-66B7-185D-482BBB92AA2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03DC46B-DA18-77DC-BB9A-D936367E2D69}"/>
              </a:ext>
            </a:extLst>
          </p:cNvPr>
          <p:cNvSpPr>
            <a:spLocks noGrp="1"/>
          </p:cNvSpPr>
          <p:nvPr>
            <p:ph type="title"/>
          </p:nvPr>
        </p:nvSpPr>
        <p:spPr>
          <a:xfrm>
            <a:off x="1045338" y="-155736"/>
            <a:ext cx="7886700" cy="1325563"/>
          </a:xfrm>
        </p:spPr>
        <p:txBody>
          <a:bodyPr/>
          <a:lstStyle/>
          <a:p>
            <a:r>
              <a:rPr lang="en-GB" dirty="0"/>
              <a:t> </a:t>
            </a:r>
          </a:p>
        </p:txBody>
      </p:sp>
      <p:sp>
        <p:nvSpPr>
          <p:cNvPr id="3" name="Title 1">
            <a:extLst>
              <a:ext uri="{FF2B5EF4-FFF2-40B4-BE49-F238E27FC236}">
                <a16:creationId xmlns:a16="http://schemas.microsoft.com/office/drawing/2014/main" id="{DFA22DF9-6686-3436-38A5-C7E4CBE8E127}"/>
              </a:ext>
            </a:extLst>
          </p:cNvPr>
          <p:cNvSpPr txBox="1">
            <a:spLocks/>
          </p:cNvSpPr>
          <p:nvPr/>
        </p:nvSpPr>
        <p:spPr>
          <a:xfrm>
            <a:off x="628650" y="680132"/>
            <a:ext cx="7886700" cy="1010556"/>
          </a:xfrm>
          <a:prstGeom prst="rect">
            <a:avLst/>
          </a:prstGeom>
        </p:spPr>
        <p:txBody>
          <a:bodyPr/>
          <a:lstStyle>
            <a:lvl1pPr marL="0" marR="0" indent="0" algn="r" defTabSz="914400" rtl="0" eaLnBrk="0" fontAlgn="base" latinLnBrk="0" hangingPunct="0">
              <a:lnSpc>
                <a:spcPct val="100000"/>
              </a:lnSpc>
              <a:spcBef>
                <a:spcPct val="0"/>
              </a:spcBef>
              <a:spcAft>
                <a:spcPct val="0"/>
              </a:spcAft>
              <a:buClrTx/>
              <a:buSzTx/>
              <a:buFontTx/>
              <a:buNone/>
              <a:tabLst/>
              <a:defRPr lang="en-GB" sz="4400" b="1" i="0" kern="1200" smtClean="0">
                <a:solidFill>
                  <a:schemeClr val="tx2"/>
                </a:solidFill>
                <a:effectLst/>
                <a:latin typeface="+mj-lt"/>
                <a:ea typeface="+mj-ea"/>
                <a:cs typeface="+mj-cs"/>
              </a:defRPr>
            </a:lvl1pPr>
            <a:lvl2pPr algn="ctr" rtl="0" eaLnBrk="0" fontAlgn="base" hangingPunct="0">
              <a:spcBef>
                <a:spcPct val="0"/>
              </a:spcBef>
              <a:spcAft>
                <a:spcPct val="0"/>
              </a:spcAft>
              <a:defRPr sz="4400">
                <a:solidFill>
                  <a:schemeClr val="tx2"/>
                </a:solidFill>
                <a:latin typeface="Times" panose="02020603050405020304" pitchFamily="18" charset="0"/>
              </a:defRPr>
            </a:lvl2pPr>
            <a:lvl3pPr algn="ctr" rtl="0" eaLnBrk="0" fontAlgn="base" hangingPunct="0">
              <a:spcBef>
                <a:spcPct val="0"/>
              </a:spcBef>
              <a:spcAft>
                <a:spcPct val="0"/>
              </a:spcAft>
              <a:defRPr sz="4400">
                <a:solidFill>
                  <a:schemeClr val="tx2"/>
                </a:solidFill>
                <a:latin typeface="Times" panose="02020603050405020304" pitchFamily="18" charset="0"/>
              </a:defRPr>
            </a:lvl3pPr>
            <a:lvl4pPr algn="ctr" rtl="0" eaLnBrk="0" fontAlgn="base" hangingPunct="0">
              <a:spcBef>
                <a:spcPct val="0"/>
              </a:spcBef>
              <a:spcAft>
                <a:spcPct val="0"/>
              </a:spcAft>
              <a:defRPr sz="4400">
                <a:solidFill>
                  <a:schemeClr val="tx2"/>
                </a:solidFill>
                <a:latin typeface="Times" panose="02020603050405020304" pitchFamily="18" charset="0"/>
              </a:defRPr>
            </a:lvl4pPr>
            <a:lvl5pPr algn="ctr" rtl="0" eaLnBrk="0" fontAlgn="base" hangingPunct="0">
              <a:spcBef>
                <a:spcPct val="0"/>
              </a:spcBef>
              <a:spcAft>
                <a:spcPct val="0"/>
              </a:spcAft>
              <a:defRPr sz="4400">
                <a:solidFill>
                  <a:schemeClr val="tx2"/>
                </a:solidFill>
                <a:latin typeface="Times" panose="02020603050405020304" pitchFamily="18" charset="0"/>
              </a:defRPr>
            </a:lvl5pPr>
            <a:lvl6pPr marL="457200" algn="ctr" rtl="0" eaLnBrk="0" fontAlgn="base" hangingPunct="0">
              <a:spcBef>
                <a:spcPct val="0"/>
              </a:spcBef>
              <a:spcAft>
                <a:spcPct val="0"/>
              </a:spcAft>
              <a:defRPr sz="4400">
                <a:solidFill>
                  <a:schemeClr val="tx2"/>
                </a:solidFill>
                <a:latin typeface="Times" panose="02020603050405020304" pitchFamily="18" charset="0"/>
              </a:defRPr>
            </a:lvl6pPr>
            <a:lvl7pPr marL="914400" algn="ctr" rtl="0" eaLnBrk="0" fontAlgn="base" hangingPunct="0">
              <a:spcBef>
                <a:spcPct val="0"/>
              </a:spcBef>
              <a:spcAft>
                <a:spcPct val="0"/>
              </a:spcAft>
              <a:defRPr sz="4400">
                <a:solidFill>
                  <a:schemeClr val="tx2"/>
                </a:solidFill>
                <a:latin typeface="Times" panose="02020603050405020304" pitchFamily="18" charset="0"/>
              </a:defRPr>
            </a:lvl7pPr>
            <a:lvl8pPr marL="1371600" algn="ctr" rtl="0" eaLnBrk="0" fontAlgn="base" hangingPunct="0">
              <a:spcBef>
                <a:spcPct val="0"/>
              </a:spcBef>
              <a:spcAft>
                <a:spcPct val="0"/>
              </a:spcAft>
              <a:defRPr sz="4400">
                <a:solidFill>
                  <a:schemeClr val="tx2"/>
                </a:solidFill>
                <a:latin typeface="Times" panose="02020603050405020304" pitchFamily="18" charset="0"/>
              </a:defRPr>
            </a:lvl8pPr>
            <a:lvl9pPr marL="1828800" algn="ctr" rtl="0" eaLnBrk="0" fontAlgn="base" hangingPunct="0">
              <a:spcBef>
                <a:spcPct val="0"/>
              </a:spcBef>
              <a:spcAft>
                <a:spcPct val="0"/>
              </a:spcAft>
              <a:defRPr sz="4400">
                <a:solidFill>
                  <a:schemeClr val="tx2"/>
                </a:solidFill>
                <a:latin typeface="Times" panose="02020603050405020304" pitchFamily="18" charset="0"/>
              </a:defRPr>
            </a:lvl9pPr>
          </a:lstStyle>
          <a:p>
            <a:r>
              <a:rPr lang="en-US" dirty="0">
                <a:latin typeface="+mn-lt"/>
              </a:rPr>
              <a:t>Relevant background</a:t>
            </a:r>
            <a:br>
              <a:rPr lang="en-US" dirty="0">
                <a:latin typeface="+mn-lt"/>
              </a:rPr>
            </a:br>
            <a:endParaRPr lang="en-US" dirty="0"/>
          </a:p>
        </p:txBody>
      </p:sp>
      <p:sp>
        <p:nvSpPr>
          <p:cNvPr id="7" name="CuadroTexto 6">
            <a:extLst>
              <a:ext uri="{FF2B5EF4-FFF2-40B4-BE49-F238E27FC236}">
                <a16:creationId xmlns:a16="http://schemas.microsoft.com/office/drawing/2014/main" id="{310801E9-E6B8-42F2-A7CA-69CF80744F2C}"/>
              </a:ext>
            </a:extLst>
          </p:cNvPr>
          <p:cNvSpPr txBox="1"/>
          <p:nvPr/>
        </p:nvSpPr>
        <p:spPr>
          <a:xfrm>
            <a:off x="141281" y="1828462"/>
            <a:ext cx="9045888" cy="5078313"/>
          </a:xfrm>
          <a:prstGeom prst="rect">
            <a:avLst/>
          </a:prstGeom>
          <a:noFill/>
        </p:spPr>
        <p:txBody>
          <a:bodyPr wrap="square" rtlCol="0">
            <a:spAutoFit/>
          </a:bodyPr>
          <a:lstStyle/>
          <a:p>
            <a:pPr marL="285750" indent="-285750">
              <a:buFont typeface="Arial" panose="020B0604020202020204" pitchFamily="34" charset="0"/>
              <a:buChar char="•"/>
            </a:pPr>
            <a:r>
              <a:rPr lang="en-GB" sz="1800" b="1" dirty="0"/>
              <a:t>Computational Music Analysis, Transcription &amp; Sonification</a:t>
            </a:r>
            <a:br>
              <a:rPr lang="en-GB" sz="1800" dirty="0"/>
            </a:br>
            <a:r>
              <a:rPr lang="en-GB" sz="1800" dirty="0"/>
              <a:t>Developing signal processing and AI methods for music analysis and automatic transcription, alongside sonification techniques to better understand brain activity and enrich artistic interpretation.</a:t>
            </a:r>
          </a:p>
          <a:p>
            <a:endParaRPr lang="en-GB" sz="1800" dirty="0"/>
          </a:p>
          <a:p>
            <a:pPr marL="285750" indent="-285750">
              <a:buFont typeface="Arial" panose="020B0604020202020204" pitchFamily="34" charset="0"/>
              <a:buChar char="•"/>
            </a:pPr>
            <a:r>
              <a:rPr lang="en-GB" sz="1800" b="1" dirty="0"/>
              <a:t>EEG and Music</a:t>
            </a:r>
            <a:br>
              <a:rPr lang="en-GB" sz="1800" dirty="0"/>
            </a:br>
            <a:r>
              <a:rPr lang="en-GB" sz="1800" dirty="0"/>
              <a:t>Studying neural responses to music perception and engagement, as well as generating music automatically based on computational models and brain data.</a:t>
            </a:r>
          </a:p>
          <a:p>
            <a:pPr marL="285750" indent="-285750">
              <a:buFont typeface="Arial" panose="020B0604020202020204" pitchFamily="34" charset="0"/>
              <a:buChar char="•"/>
            </a:pPr>
            <a:endParaRPr lang="en-GB" sz="1800" dirty="0"/>
          </a:p>
          <a:p>
            <a:pPr marL="285750" indent="-285750">
              <a:buFont typeface="Arial" panose="020B0604020202020204" pitchFamily="34" charset="0"/>
              <a:buChar char="•"/>
            </a:pPr>
            <a:r>
              <a:rPr lang="en-GB" sz="1800" b="1" dirty="0"/>
              <a:t>EEG and Art Perception</a:t>
            </a:r>
            <a:br>
              <a:rPr lang="en-GB" sz="1800" dirty="0"/>
            </a:br>
            <a:r>
              <a:rPr lang="en-GB" sz="1800" dirty="0"/>
              <a:t>Investigating how visual art influences brain activity using EEG, including emotional and cognitive responses, and enhancing artistic experiences through neural-informed sonification.</a:t>
            </a:r>
          </a:p>
          <a:p>
            <a:pPr marL="285750" indent="-285750">
              <a:buFont typeface="Arial" panose="020B0604020202020204" pitchFamily="34" charset="0"/>
              <a:buChar char="•"/>
            </a:pPr>
            <a:endParaRPr lang="en-GB" sz="1800" dirty="0"/>
          </a:p>
          <a:p>
            <a:pPr marL="285750" indent="-285750">
              <a:buFont typeface="Arial" panose="020B0604020202020204" pitchFamily="34" charset="0"/>
              <a:buChar char="•"/>
            </a:pPr>
            <a:r>
              <a:rPr lang="en-GB" sz="1800" b="1" dirty="0"/>
              <a:t>EEG and Language &amp; Sign Language Processing</a:t>
            </a:r>
            <a:br>
              <a:rPr lang="en-GB" sz="1800" dirty="0"/>
            </a:br>
            <a:r>
              <a:rPr lang="en-GB" sz="1800" dirty="0"/>
              <a:t>Exploring brain dynamics underlying language comprehension and production, including emerging research on sign language processing using EEG.</a:t>
            </a:r>
          </a:p>
          <a:p>
            <a:br>
              <a:rPr lang="en-GB" sz="1800" dirty="0"/>
            </a:br>
            <a:endParaRPr lang="en-GB" sz="1800" dirty="0"/>
          </a:p>
        </p:txBody>
      </p:sp>
    </p:spTree>
    <p:extLst>
      <p:ext uri="{BB962C8B-B14F-4D97-AF65-F5344CB8AC3E}">
        <p14:creationId xmlns:p14="http://schemas.microsoft.com/office/powerpoint/2010/main" val="103073562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CF953FB-1AA3-27BF-9456-F26BD2F0EE1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BAE537E-DA5C-5C7A-16A7-217F9978F258}"/>
              </a:ext>
            </a:extLst>
          </p:cNvPr>
          <p:cNvSpPr>
            <a:spLocks noGrp="1"/>
          </p:cNvSpPr>
          <p:nvPr>
            <p:ph type="title"/>
          </p:nvPr>
        </p:nvSpPr>
        <p:spPr>
          <a:xfrm>
            <a:off x="1045338" y="-155736"/>
            <a:ext cx="7886700" cy="1325563"/>
          </a:xfrm>
        </p:spPr>
        <p:txBody>
          <a:bodyPr/>
          <a:lstStyle/>
          <a:p>
            <a:r>
              <a:rPr lang="en-GB" dirty="0"/>
              <a:t> </a:t>
            </a:r>
          </a:p>
        </p:txBody>
      </p:sp>
      <p:sp>
        <p:nvSpPr>
          <p:cNvPr id="3" name="Title 1">
            <a:extLst>
              <a:ext uri="{FF2B5EF4-FFF2-40B4-BE49-F238E27FC236}">
                <a16:creationId xmlns:a16="http://schemas.microsoft.com/office/drawing/2014/main" id="{580180A8-B21D-09CD-33C6-FB2FED12F680}"/>
              </a:ext>
            </a:extLst>
          </p:cNvPr>
          <p:cNvSpPr txBox="1">
            <a:spLocks/>
          </p:cNvSpPr>
          <p:nvPr/>
        </p:nvSpPr>
        <p:spPr>
          <a:xfrm>
            <a:off x="628650" y="680132"/>
            <a:ext cx="7886700" cy="1010556"/>
          </a:xfrm>
          <a:prstGeom prst="rect">
            <a:avLst/>
          </a:prstGeom>
        </p:spPr>
        <p:txBody>
          <a:bodyPr/>
          <a:lstStyle>
            <a:lvl1pPr marL="0" marR="0" indent="0" algn="r" defTabSz="914400" rtl="0" eaLnBrk="0" fontAlgn="base" latinLnBrk="0" hangingPunct="0">
              <a:lnSpc>
                <a:spcPct val="100000"/>
              </a:lnSpc>
              <a:spcBef>
                <a:spcPct val="0"/>
              </a:spcBef>
              <a:spcAft>
                <a:spcPct val="0"/>
              </a:spcAft>
              <a:buClrTx/>
              <a:buSzTx/>
              <a:buFontTx/>
              <a:buNone/>
              <a:tabLst/>
              <a:defRPr lang="en-GB" sz="4400" b="1" i="0" kern="1200" smtClean="0">
                <a:solidFill>
                  <a:schemeClr val="tx2"/>
                </a:solidFill>
                <a:effectLst/>
                <a:latin typeface="+mj-lt"/>
                <a:ea typeface="+mj-ea"/>
                <a:cs typeface="+mj-cs"/>
              </a:defRPr>
            </a:lvl1pPr>
            <a:lvl2pPr algn="ctr" rtl="0" eaLnBrk="0" fontAlgn="base" hangingPunct="0">
              <a:spcBef>
                <a:spcPct val="0"/>
              </a:spcBef>
              <a:spcAft>
                <a:spcPct val="0"/>
              </a:spcAft>
              <a:defRPr sz="4400">
                <a:solidFill>
                  <a:schemeClr val="tx2"/>
                </a:solidFill>
                <a:latin typeface="Times" panose="02020603050405020304" pitchFamily="18" charset="0"/>
              </a:defRPr>
            </a:lvl2pPr>
            <a:lvl3pPr algn="ctr" rtl="0" eaLnBrk="0" fontAlgn="base" hangingPunct="0">
              <a:spcBef>
                <a:spcPct val="0"/>
              </a:spcBef>
              <a:spcAft>
                <a:spcPct val="0"/>
              </a:spcAft>
              <a:defRPr sz="4400">
                <a:solidFill>
                  <a:schemeClr val="tx2"/>
                </a:solidFill>
                <a:latin typeface="Times" panose="02020603050405020304" pitchFamily="18" charset="0"/>
              </a:defRPr>
            </a:lvl3pPr>
            <a:lvl4pPr algn="ctr" rtl="0" eaLnBrk="0" fontAlgn="base" hangingPunct="0">
              <a:spcBef>
                <a:spcPct val="0"/>
              </a:spcBef>
              <a:spcAft>
                <a:spcPct val="0"/>
              </a:spcAft>
              <a:defRPr sz="4400">
                <a:solidFill>
                  <a:schemeClr val="tx2"/>
                </a:solidFill>
                <a:latin typeface="Times" panose="02020603050405020304" pitchFamily="18" charset="0"/>
              </a:defRPr>
            </a:lvl4pPr>
            <a:lvl5pPr algn="ctr" rtl="0" eaLnBrk="0" fontAlgn="base" hangingPunct="0">
              <a:spcBef>
                <a:spcPct val="0"/>
              </a:spcBef>
              <a:spcAft>
                <a:spcPct val="0"/>
              </a:spcAft>
              <a:defRPr sz="4400">
                <a:solidFill>
                  <a:schemeClr val="tx2"/>
                </a:solidFill>
                <a:latin typeface="Times" panose="02020603050405020304" pitchFamily="18" charset="0"/>
              </a:defRPr>
            </a:lvl5pPr>
            <a:lvl6pPr marL="457200" algn="ctr" rtl="0" eaLnBrk="0" fontAlgn="base" hangingPunct="0">
              <a:spcBef>
                <a:spcPct val="0"/>
              </a:spcBef>
              <a:spcAft>
                <a:spcPct val="0"/>
              </a:spcAft>
              <a:defRPr sz="4400">
                <a:solidFill>
                  <a:schemeClr val="tx2"/>
                </a:solidFill>
                <a:latin typeface="Times" panose="02020603050405020304" pitchFamily="18" charset="0"/>
              </a:defRPr>
            </a:lvl6pPr>
            <a:lvl7pPr marL="914400" algn="ctr" rtl="0" eaLnBrk="0" fontAlgn="base" hangingPunct="0">
              <a:spcBef>
                <a:spcPct val="0"/>
              </a:spcBef>
              <a:spcAft>
                <a:spcPct val="0"/>
              </a:spcAft>
              <a:defRPr sz="4400">
                <a:solidFill>
                  <a:schemeClr val="tx2"/>
                </a:solidFill>
                <a:latin typeface="Times" panose="02020603050405020304" pitchFamily="18" charset="0"/>
              </a:defRPr>
            </a:lvl7pPr>
            <a:lvl8pPr marL="1371600" algn="ctr" rtl="0" eaLnBrk="0" fontAlgn="base" hangingPunct="0">
              <a:spcBef>
                <a:spcPct val="0"/>
              </a:spcBef>
              <a:spcAft>
                <a:spcPct val="0"/>
              </a:spcAft>
              <a:defRPr sz="4400">
                <a:solidFill>
                  <a:schemeClr val="tx2"/>
                </a:solidFill>
                <a:latin typeface="Times" panose="02020603050405020304" pitchFamily="18" charset="0"/>
              </a:defRPr>
            </a:lvl8pPr>
            <a:lvl9pPr marL="1828800" algn="ctr" rtl="0" eaLnBrk="0" fontAlgn="base" hangingPunct="0">
              <a:spcBef>
                <a:spcPct val="0"/>
              </a:spcBef>
              <a:spcAft>
                <a:spcPct val="0"/>
              </a:spcAft>
              <a:defRPr sz="4400">
                <a:solidFill>
                  <a:schemeClr val="tx2"/>
                </a:solidFill>
                <a:latin typeface="Times" panose="02020603050405020304" pitchFamily="18" charset="0"/>
              </a:defRPr>
            </a:lvl9pPr>
          </a:lstStyle>
          <a:p>
            <a:r>
              <a:rPr lang="en-US" dirty="0"/>
              <a:t>Ideas for actions</a:t>
            </a:r>
            <a:br>
              <a:rPr lang="en-US" dirty="0">
                <a:latin typeface="+mn-lt"/>
              </a:rPr>
            </a:br>
            <a:endParaRPr lang="en-US" dirty="0"/>
          </a:p>
        </p:txBody>
      </p:sp>
      <p:sp>
        <p:nvSpPr>
          <p:cNvPr id="4" name="Title 1">
            <a:extLst>
              <a:ext uri="{FF2B5EF4-FFF2-40B4-BE49-F238E27FC236}">
                <a16:creationId xmlns:a16="http://schemas.microsoft.com/office/drawing/2014/main" id="{267C7595-6630-C64B-D1EF-738C107F9215}"/>
              </a:ext>
            </a:extLst>
          </p:cNvPr>
          <p:cNvSpPr txBox="1">
            <a:spLocks/>
          </p:cNvSpPr>
          <p:nvPr/>
        </p:nvSpPr>
        <p:spPr>
          <a:xfrm>
            <a:off x="628650" y="1883740"/>
            <a:ext cx="7886700" cy="4120507"/>
          </a:xfrm>
          <a:prstGeom prst="rect">
            <a:avLst/>
          </a:prstGeom>
        </p:spPr>
        <p:txBody>
          <a:bodyPr anchor="t"/>
          <a:lstStyle>
            <a:lvl1pPr algn="ctr" rtl="0" eaLnBrk="0" fontAlgn="base" hangingPunct="0">
              <a:spcBef>
                <a:spcPct val="0"/>
              </a:spcBef>
              <a:spcAft>
                <a:spcPct val="0"/>
              </a:spcAft>
              <a:defRPr sz="6000" kern="12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Times" panose="02020603050405020304" pitchFamily="18" charset="0"/>
              </a:defRPr>
            </a:lvl2pPr>
            <a:lvl3pPr algn="ctr" rtl="0" eaLnBrk="0" fontAlgn="base" hangingPunct="0">
              <a:spcBef>
                <a:spcPct val="0"/>
              </a:spcBef>
              <a:spcAft>
                <a:spcPct val="0"/>
              </a:spcAft>
              <a:defRPr sz="4400">
                <a:solidFill>
                  <a:schemeClr val="tx2"/>
                </a:solidFill>
                <a:latin typeface="Times" panose="02020603050405020304" pitchFamily="18" charset="0"/>
              </a:defRPr>
            </a:lvl3pPr>
            <a:lvl4pPr algn="ctr" rtl="0" eaLnBrk="0" fontAlgn="base" hangingPunct="0">
              <a:spcBef>
                <a:spcPct val="0"/>
              </a:spcBef>
              <a:spcAft>
                <a:spcPct val="0"/>
              </a:spcAft>
              <a:defRPr sz="4400">
                <a:solidFill>
                  <a:schemeClr val="tx2"/>
                </a:solidFill>
                <a:latin typeface="Times" panose="02020603050405020304" pitchFamily="18" charset="0"/>
              </a:defRPr>
            </a:lvl4pPr>
            <a:lvl5pPr algn="ctr" rtl="0" eaLnBrk="0" fontAlgn="base" hangingPunct="0">
              <a:spcBef>
                <a:spcPct val="0"/>
              </a:spcBef>
              <a:spcAft>
                <a:spcPct val="0"/>
              </a:spcAft>
              <a:defRPr sz="4400">
                <a:solidFill>
                  <a:schemeClr val="tx2"/>
                </a:solidFill>
                <a:latin typeface="Times" panose="02020603050405020304" pitchFamily="18" charset="0"/>
              </a:defRPr>
            </a:lvl5pPr>
            <a:lvl6pPr marL="457200" algn="ctr" rtl="0" eaLnBrk="0" fontAlgn="base" hangingPunct="0">
              <a:spcBef>
                <a:spcPct val="0"/>
              </a:spcBef>
              <a:spcAft>
                <a:spcPct val="0"/>
              </a:spcAft>
              <a:defRPr sz="4400">
                <a:solidFill>
                  <a:schemeClr val="tx2"/>
                </a:solidFill>
                <a:latin typeface="Times" panose="02020603050405020304" pitchFamily="18" charset="0"/>
              </a:defRPr>
            </a:lvl6pPr>
            <a:lvl7pPr marL="914400" algn="ctr" rtl="0" eaLnBrk="0" fontAlgn="base" hangingPunct="0">
              <a:spcBef>
                <a:spcPct val="0"/>
              </a:spcBef>
              <a:spcAft>
                <a:spcPct val="0"/>
              </a:spcAft>
              <a:defRPr sz="4400">
                <a:solidFill>
                  <a:schemeClr val="tx2"/>
                </a:solidFill>
                <a:latin typeface="Times" panose="02020603050405020304" pitchFamily="18" charset="0"/>
              </a:defRPr>
            </a:lvl7pPr>
            <a:lvl8pPr marL="1371600" algn="ctr" rtl="0" eaLnBrk="0" fontAlgn="base" hangingPunct="0">
              <a:spcBef>
                <a:spcPct val="0"/>
              </a:spcBef>
              <a:spcAft>
                <a:spcPct val="0"/>
              </a:spcAft>
              <a:defRPr sz="4400">
                <a:solidFill>
                  <a:schemeClr val="tx2"/>
                </a:solidFill>
                <a:latin typeface="Times" panose="02020603050405020304" pitchFamily="18" charset="0"/>
              </a:defRPr>
            </a:lvl8pPr>
            <a:lvl9pPr marL="1828800" algn="ctr" rtl="0" eaLnBrk="0" fontAlgn="base" hangingPunct="0">
              <a:spcBef>
                <a:spcPct val="0"/>
              </a:spcBef>
              <a:spcAft>
                <a:spcPct val="0"/>
              </a:spcAft>
              <a:defRPr sz="4400">
                <a:solidFill>
                  <a:schemeClr val="tx2"/>
                </a:solidFill>
                <a:latin typeface="Times" panose="02020603050405020304" pitchFamily="18" charset="0"/>
              </a:defRPr>
            </a:lvl9pPr>
          </a:lstStyle>
          <a:p>
            <a:pPr marL="285750" indent="-285750" algn="l">
              <a:buFont typeface="Arial" panose="020B0604020202020204" pitchFamily="34" charset="0"/>
              <a:buChar char="•"/>
            </a:pPr>
            <a:r>
              <a:rPr lang="en-GB" sz="1800" b="1" dirty="0">
                <a:latin typeface="+mn-lt"/>
              </a:rPr>
              <a:t>Co-design inclusive research and cultural experiences</a:t>
            </a:r>
          </a:p>
          <a:p>
            <a:pPr algn="l"/>
            <a:r>
              <a:rPr lang="en-GB" sz="1800" dirty="0">
                <a:latin typeface="+mn-lt"/>
              </a:rPr>
              <a:t>Develop collaborative projects that integrate EEG, music, art, and language to create more inclusive and accessible cultural experiences, particularly in environments such as museums and performance spaces.</a:t>
            </a:r>
          </a:p>
          <a:p>
            <a:pPr marL="285750" indent="-285750" algn="l">
              <a:buFont typeface="Arial" panose="020B0604020202020204" pitchFamily="34" charset="0"/>
              <a:buChar char="•"/>
            </a:pPr>
            <a:r>
              <a:rPr lang="en-GB" sz="1800" b="1" dirty="0">
                <a:latin typeface="+mn-lt"/>
              </a:rPr>
              <a:t>Promote neurotechnology for cultural accessibility</a:t>
            </a:r>
          </a:p>
          <a:p>
            <a:pPr algn="l"/>
            <a:r>
              <a:rPr lang="en-GB" sz="1800" dirty="0">
                <a:latin typeface="+mn-lt"/>
              </a:rPr>
              <a:t>Explore how EEG analysis, sonification, and automatic music generation can be used to “translate” and enhance artistic experiences, making them more accessible for people with diverse functional abilities.</a:t>
            </a:r>
          </a:p>
          <a:p>
            <a:pPr marL="285750" indent="-285750" algn="l">
              <a:buFont typeface="Arial" panose="020B0604020202020204" pitchFamily="34" charset="0"/>
              <a:buChar char="•"/>
            </a:pPr>
            <a:r>
              <a:rPr lang="en-GB" sz="1800" b="1" dirty="0">
                <a:latin typeface="+mn-lt"/>
              </a:rPr>
              <a:t>Develop interdisciplinary pilot studies</a:t>
            </a:r>
          </a:p>
          <a:p>
            <a:pPr algn="l"/>
            <a:r>
              <a:rPr lang="en-GB" sz="1800" dirty="0">
                <a:latin typeface="+mn-lt"/>
              </a:rPr>
              <a:t>Initiate experimental setups combining brain data, artistic stimuli, and technology to investigate how sensory experiences can be augmented, shared, and better understood.</a:t>
            </a:r>
          </a:p>
          <a:p>
            <a:pPr marL="285750" indent="-285750" algn="l">
              <a:buFont typeface="Arial" panose="020B0604020202020204" pitchFamily="34" charset="0"/>
              <a:buChar char="•"/>
            </a:pPr>
            <a:r>
              <a:rPr lang="en-GB" sz="1800" b="1" dirty="0">
                <a:latin typeface="+mn-lt"/>
              </a:rPr>
              <a:t>Contribute to knowledge exchange and dissemination</a:t>
            </a:r>
          </a:p>
          <a:p>
            <a:pPr algn="l"/>
            <a:r>
              <a:rPr lang="en-GB" sz="1800" dirty="0">
                <a:latin typeface="+mn-lt"/>
              </a:rPr>
              <a:t>Share methodologies, tools, and best practices across disciplines to bridge neuroscience, technology, and the cultural sector.</a:t>
            </a:r>
          </a:p>
          <a:p>
            <a:pPr algn="l"/>
            <a:endParaRPr lang="en-GB" sz="1800" dirty="0">
              <a:latin typeface="+mn-lt"/>
            </a:endParaRPr>
          </a:p>
        </p:txBody>
      </p:sp>
    </p:spTree>
    <p:extLst>
      <p:ext uri="{BB962C8B-B14F-4D97-AF65-F5344CB8AC3E}">
        <p14:creationId xmlns:p14="http://schemas.microsoft.com/office/powerpoint/2010/main" val="325478688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CF953FB-1AA3-27BF-9456-F26BD2F0EE1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BAE537E-DA5C-5C7A-16A7-217F9978F258}"/>
              </a:ext>
            </a:extLst>
          </p:cNvPr>
          <p:cNvSpPr>
            <a:spLocks noGrp="1"/>
          </p:cNvSpPr>
          <p:nvPr>
            <p:ph type="title"/>
          </p:nvPr>
        </p:nvSpPr>
        <p:spPr>
          <a:xfrm>
            <a:off x="1045338" y="-155736"/>
            <a:ext cx="7886700" cy="1325563"/>
          </a:xfrm>
        </p:spPr>
        <p:txBody>
          <a:bodyPr/>
          <a:lstStyle/>
          <a:p>
            <a:r>
              <a:rPr lang="en-GB" dirty="0"/>
              <a:t> </a:t>
            </a:r>
          </a:p>
        </p:txBody>
      </p:sp>
      <p:sp>
        <p:nvSpPr>
          <p:cNvPr id="3" name="Title 1">
            <a:extLst>
              <a:ext uri="{FF2B5EF4-FFF2-40B4-BE49-F238E27FC236}">
                <a16:creationId xmlns:a16="http://schemas.microsoft.com/office/drawing/2014/main" id="{580180A8-B21D-09CD-33C6-FB2FED12F680}"/>
              </a:ext>
            </a:extLst>
          </p:cNvPr>
          <p:cNvSpPr txBox="1">
            <a:spLocks/>
          </p:cNvSpPr>
          <p:nvPr/>
        </p:nvSpPr>
        <p:spPr>
          <a:xfrm>
            <a:off x="628650" y="680132"/>
            <a:ext cx="7886700" cy="1010556"/>
          </a:xfrm>
          <a:prstGeom prst="rect">
            <a:avLst/>
          </a:prstGeom>
        </p:spPr>
        <p:txBody>
          <a:bodyPr/>
          <a:lstStyle>
            <a:lvl1pPr marL="0" marR="0" indent="0" algn="r" defTabSz="914400" rtl="0" eaLnBrk="0" fontAlgn="base" latinLnBrk="0" hangingPunct="0">
              <a:lnSpc>
                <a:spcPct val="100000"/>
              </a:lnSpc>
              <a:spcBef>
                <a:spcPct val="0"/>
              </a:spcBef>
              <a:spcAft>
                <a:spcPct val="0"/>
              </a:spcAft>
              <a:buClrTx/>
              <a:buSzTx/>
              <a:buFontTx/>
              <a:buNone/>
              <a:tabLst/>
              <a:defRPr lang="en-GB" sz="4400" b="1" i="0" kern="1200" smtClean="0">
                <a:solidFill>
                  <a:schemeClr val="tx2"/>
                </a:solidFill>
                <a:effectLst/>
                <a:latin typeface="+mj-lt"/>
                <a:ea typeface="+mj-ea"/>
                <a:cs typeface="+mj-cs"/>
              </a:defRPr>
            </a:lvl1pPr>
            <a:lvl2pPr algn="ctr" rtl="0" eaLnBrk="0" fontAlgn="base" hangingPunct="0">
              <a:spcBef>
                <a:spcPct val="0"/>
              </a:spcBef>
              <a:spcAft>
                <a:spcPct val="0"/>
              </a:spcAft>
              <a:defRPr sz="4400">
                <a:solidFill>
                  <a:schemeClr val="tx2"/>
                </a:solidFill>
                <a:latin typeface="Times" panose="02020603050405020304" pitchFamily="18" charset="0"/>
              </a:defRPr>
            </a:lvl2pPr>
            <a:lvl3pPr algn="ctr" rtl="0" eaLnBrk="0" fontAlgn="base" hangingPunct="0">
              <a:spcBef>
                <a:spcPct val="0"/>
              </a:spcBef>
              <a:spcAft>
                <a:spcPct val="0"/>
              </a:spcAft>
              <a:defRPr sz="4400">
                <a:solidFill>
                  <a:schemeClr val="tx2"/>
                </a:solidFill>
                <a:latin typeface="Times" panose="02020603050405020304" pitchFamily="18" charset="0"/>
              </a:defRPr>
            </a:lvl3pPr>
            <a:lvl4pPr algn="ctr" rtl="0" eaLnBrk="0" fontAlgn="base" hangingPunct="0">
              <a:spcBef>
                <a:spcPct val="0"/>
              </a:spcBef>
              <a:spcAft>
                <a:spcPct val="0"/>
              </a:spcAft>
              <a:defRPr sz="4400">
                <a:solidFill>
                  <a:schemeClr val="tx2"/>
                </a:solidFill>
                <a:latin typeface="Times" panose="02020603050405020304" pitchFamily="18" charset="0"/>
              </a:defRPr>
            </a:lvl4pPr>
            <a:lvl5pPr algn="ctr" rtl="0" eaLnBrk="0" fontAlgn="base" hangingPunct="0">
              <a:spcBef>
                <a:spcPct val="0"/>
              </a:spcBef>
              <a:spcAft>
                <a:spcPct val="0"/>
              </a:spcAft>
              <a:defRPr sz="4400">
                <a:solidFill>
                  <a:schemeClr val="tx2"/>
                </a:solidFill>
                <a:latin typeface="Times" panose="02020603050405020304" pitchFamily="18" charset="0"/>
              </a:defRPr>
            </a:lvl5pPr>
            <a:lvl6pPr marL="457200" algn="ctr" rtl="0" eaLnBrk="0" fontAlgn="base" hangingPunct="0">
              <a:spcBef>
                <a:spcPct val="0"/>
              </a:spcBef>
              <a:spcAft>
                <a:spcPct val="0"/>
              </a:spcAft>
              <a:defRPr sz="4400">
                <a:solidFill>
                  <a:schemeClr val="tx2"/>
                </a:solidFill>
                <a:latin typeface="Times" panose="02020603050405020304" pitchFamily="18" charset="0"/>
              </a:defRPr>
            </a:lvl6pPr>
            <a:lvl7pPr marL="914400" algn="ctr" rtl="0" eaLnBrk="0" fontAlgn="base" hangingPunct="0">
              <a:spcBef>
                <a:spcPct val="0"/>
              </a:spcBef>
              <a:spcAft>
                <a:spcPct val="0"/>
              </a:spcAft>
              <a:defRPr sz="4400">
                <a:solidFill>
                  <a:schemeClr val="tx2"/>
                </a:solidFill>
                <a:latin typeface="Times" panose="02020603050405020304" pitchFamily="18" charset="0"/>
              </a:defRPr>
            </a:lvl7pPr>
            <a:lvl8pPr marL="1371600" algn="ctr" rtl="0" eaLnBrk="0" fontAlgn="base" hangingPunct="0">
              <a:spcBef>
                <a:spcPct val="0"/>
              </a:spcBef>
              <a:spcAft>
                <a:spcPct val="0"/>
              </a:spcAft>
              <a:defRPr sz="4400">
                <a:solidFill>
                  <a:schemeClr val="tx2"/>
                </a:solidFill>
                <a:latin typeface="Times" panose="02020603050405020304" pitchFamily="18" charset="0"/>
              </a:defRPr>
            </a:lvl8pPr>
            <a:lvl9pPr marL="1828800" algn="ctr" rtl="0" eaLnBrk="0" fontAlgn="base" hangingPunct="0">
              <a:spcBef>
                <a:spcPct val="0"/>
              </a:spcBef>
              <a:spcAft>
                <a:spcPct val="0"/>
              </a:spcAft>
              <a:defRPr sz="4400">
                <a:solidFill>
                  <a:schemeClr val="tx2"/>
                </a:solidFill>
                <a:latin typeface="Times" panose="02020603050405020304" pitchFamily="18" charset="0"/>
              </a:defRPr>
            </a:lvl9pPr>
          </a:lstStyle>
          <a:p>
            <a:r>
              <a:rPr lang="en-US" dirty="0"/>
              <a:t>Our involvement</a:t>
            </a:r>
            <a:br>
              <a:rPr lang="en-US" dirty="0">
                <a:latin typeface="+mn-lt"/>
              </a:rPr>
            </a:br>
            <a:endParaRPr lang="en-US" dirty="0"/>
          </a:p>
        </p:txBody>
      </p:sp>
      <p:sp>
        <p:nvSpPr>
          <p:cNvPr id="4" name="Title 1">
            <a:extLst>
              <a:ext uri="{FF2B5EF4-FFF2-40B4-BE49-F238E27FC236}">
                <a16:creationId xmlns:a16="http://schemas.microsoft.com/office/drawing/2014/main" id="{267C7595-6630-C64B-D1EF-738C107F9215}"/>
              </a:ext>
            </a:extLst>
          </p:cNvPr>
          <p:cNvSpPr txBox="1">
            <a:spLocks/>
          </p:cNvSpPr>
          <p:nvPr/>
        </p:nvSpPr>
        <p:spPr>
          <a:xfrm>
            <a:off x="628650" y="2057361"/>
            <a:ext cx="7886700" cy="4120507"/>
          </a:xfrm>
          <a:prstGeom prst="rect">
            <a:avLst/>
          </a:prstGeom>
        </p:spPr>
        <p:txBody>
          <a:bodyPr anchor="t"/>
          <a:lstStyle>
            <a:lvl1pPr algn="ctr" rtl="0" eaLnBrk="0" fontAlgn="base" hangingPunct="0">
              <a:spcBef>
                <a:spcPct val="0"/>
              </a:spcBef>
              <a:spcAft>
                <a:spcPct val="0"/>
              </a:spcAft>
              <a:defRPr sz="6000" kern="12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Times" panose="02020603050405020304" pitchFamily="18" charset="0"/>
              </a:defRPr>
            </a:lvl2pPr>
            <a:lvl3pPr algn="ctr" rtl="0" eaLnBrk="0" fontAlgn="base" hangingPunct="0">
              <a:spcBef>
                <a:spcPct val="0"/>
              </a:spcBef>
              <a:spcAft>
                <a:spcPct val="0"/>
              </a:spcAft>
              <a:defRPr sz="4400">
                <a:solidFill>
                  <a:schemeClr val="tx2"/>
                </a:solidFill>
                <a:latin typeface="Times" panose="02020603050405020304" pitchFamily="18" charset="0"/>
              </a:defRPr>
            </a:lvl3pPr>
            <a:lvl4pPr algn="ctr" rtl="0" eaLnBrk="0" fontAlgn="base" hangingPunct="0">
              <a:spcBef>
                <a:spcPct val="0"/>
              </a:spcBef>
              <a:spcAft>
                <a:spcPct val="0"/>
              </a:spcAft>
              <a:defRPr sz="4400">
                <a:solidFill>
                  <a:schemeClr val="tx2"/>
                </a:solidFill>
                <a:latin typeface="Times" panose="02020603050405020304" pitchFamily="18" charset="0"/>
              </a:defRPr>
            </a:lvl4pPr>
            <a:lvl5pPr algn="ctr" rtl="0" eaLnBrk="0" fontAlgn="base" hangingPunct="0">
              <a:spcBef>
                <a:spcPct val="0"/>
              </a:spcBef>
              <a:spcAft>
                <a:spcPct val="0"/>
              </a:spcAft>
              <a:defRPr sz="4400">
                <a:solidFill>
                  <a:schemeClr val="tx2"/>
                </a:solidFill>
                <a:latin typeface="Times" panose="02020603050405020304" pitchFamily="18" charset="0"/>
              </a:defRPr>
            </a:lvl5pPr>
            <a:lvl6pPr marL="457200" algn="ctr" rtl="0" eaLnBrk="0" fontAlgn="base" hangingPunct="0">
              <a:spcBef>
                <a:spcPct val="0"/>
              </a:spcBef>
              <a:spcAft>
                <a:spcPct val="0"/>
              </a:spcAft>
              <a:defRPr sz="4400">
                <a:solidFill>
                  <a:schemeClr val="tx2"/>
                </a:solidFill>
                <a:latin typeface="Times" panose="02020603050405020304" pitchFamily="18" charset="0"/>
              </a:defRPr>
            </a:lvl6pPr>
            <a:lvl7pPr marL="914400" algn="ctr" rtl="0" eaLnBrk="0" fontAlgn="base" hangingPunct="0">
              <a:spcBef>
                <a:spcPct val="0"/>
              </a:spcBef>
              <a:spcAft>
                <a:spcPct val="0"/>
              </a:spcAft>
              <a:defRPr sz="4400">
                <a:solidFill>
                  <a:schemeClr val="tx2"/>
                </a:solidFill>
                <a:latin typeface="Times" panose="02020603050405020304" pitchFamily="18" charset="0"/>
              </a:defRPr>
            </a:lvl7pPr>
            <a:lvl8pPr marL="1371600" algn="ctr" rtl="0" eaLnBrk="0" fontAlgn="base" hangingPunct="0">
              <a:spcBef>
                <a:spcPct val="0"/>
              </a:spcBef>
              <a:spcAft>
                <a:spcPct val="0"/>
              </a:spcAft>
              <a:defRPr sz="4400">
                <a:solidFill>
                  <a:schemeClr val="tx2"/>
                </a:solidFill>
                <a:latin typeface="Times" panose="02020603050405020304" pitchFamily="18" charset="0"/>
              </a:defRPr>
            </a:lvl8pPr>
            <a:lvl9pPr marL="1828800" algn="ctr" rtl="0" eaLnBrk="0" fontAlgn="base" hangingPunct="0">
              <a:spcBef>
                <a:spcPct val="0"/>
              </a:spcBef>
              <a:spcAft>
                <a:spcPct val="0"/>
              </a:spcAft>
              <a:defRPr sz="4400">
                <a:solidFill>
                  <a:schemeClr val="tx2"/>
                </a:solidFill>
                <a:latin typeface="Times" panose="02020603050405020304" pitchFamily="18" charset="0"/>
              </a:defRPr>
            </a:lvl9pPr>
          </a:lstStyle>
          <a:p>
            <a:pPr algn="l"/>
            <a:r>
              <a:rPr lang="en-GB" sz="1800" dirty="0"/>
              <a:t>Our research group aim to actively contribute by:</a:t>
            </a:r>
          </a:p>
          <a:p>
            <a:pPr algn="l"/>
            <a:endParaRPr lang="en-GB" sz="1800" dirty="0"/>
          </a:p>
          <a:p>
            <a:pPr marL="285750" indent="-285750" algn="just">
              <a:buFont typeface="Arial" panose="020B0604020202020204" pitchFamily="34" charset="0"/>
              <a:buChar char="•"/>
            </a:pPr>
            <a:r>
              <a:rPr lang="en-GB" sz="1800" dirty="0"/>
              <a:t>Bringing expertise in EEG signal analysis, music analysis, automatic composition, and sonification.</a:t>
            </a:r>
          </a:p>
          <a:p>
            <a:pPr marL="285750" indent="-285750" algn="just">
              <a:buFont typeface="Arial" panose="020B0604020202020204" pitchFamily="34" charset="0"/>
              <a:buChar char="•"/>
            </a:pPr>
            <a:r>
              <a:rPr lang="en-GB" sz="1800" dirty="0"/>
              <a:t>Co-developing inclusive artistic and musical experiences based on brain activity.</a:t>
            </a:r>
          </a:p>
          <a:p>
            <a:pPr marL="285750" indent="-285750" algn="just">
              <a:buFont typeface="Arial" panose="020B0604020202020204" pitchFamily="34" charset="0"/>
              <a:buChar char="•"/>
            </a:pPr>
            <a:r>
              <a:rPr lang="en-GB" sz="1800" dirty="0"/>
              <a:t>Collaborating with partners to design innovative applications for museums and cultural environments, enabling new ways to experience and feel art and music.</a:t>
            </a:r>
          </a:p>
          <a:p>
            <a:pPr marL="285750" indent="-285750" algn="just">
              <a:buFont typeface="Arial" panose="020B0604020202020204" pitchFamily="34" charset="0"/>
              <a:buChar char="•"/>
            </a:pPr>
            <a:r>
              <a:rPr lang="en-GB" sz="1800" dirty="0"/>
              <a:t>Supporting the development of joint proposals and interdisciplinary research lines.</a:t>
            </a:r>
          </a:p>
          <a:p>
            <a:pPr marL="285750" indent="-285750" algn="l">
              <a:buFont typeface="Arial" panose="020B0604020202020204" pitchFamily="34" charset="0"/>
              <a:buChar char="•"/>
            </a:pPr>
            <a:endParaRPr lang="en-GB" sz="1800" dirty="0"/>
          </a:p>
          <a:p>
            <a:pPr algn="l"/>
            <a:r>
              <a:rPr lang="en-GB" sz="1800" dirty="0"/>
              <a:t>Our goal is to contribute to creating expanded and shared sensory experiences, where art, music, and language can be perceived in new ways—benefiting both people with diverse functional abilities and the broader public.</a:t>
            </a:r>
            <a:endParaRPr lang="en-US" sz="1800" kern="1200" dirty="0">
              <a:solidFill>
                <a:schemeClr val="tx2"/>
              </a:solidFill>
              <a:effectLst/>
              <a:ea typeface="+mj-ea"/>
              <a:cs typeface="+mj-cs"/>
            </a:endParaRPr>
          </a:p>
        </p:txBody>
      </p:sp>
    </p:spTree>
    <p:extLst>
      <p:ext uri="{BB962C8B-B14F-4D97-AF65-F5344CB8AC3E}">
        <p14:creationId xmlns:p14="http://schemas.microsoft.com/office/powerpoint/2010/main" val="2843656374"/>
      </p:ext>
    </p:extLst>
  </p:cSld>
  <p:clrMapOvr>
    <a:masterClrMapping/>
  </p:clrMapOvr>
</p:sld>
</file>

<file path=ppt/theme/theme1.xml><?xml version="1.0" encoding="utf-8"?>
<a:theme xmlns:a="http://schemas.openxmlformats.org/drawingml/2006/main" name="standard">
  <a:themeElements>
    <a:clrScheme name="">
      <a:dk1>
        <a:srgbClr val="000000"/>
      </a:dk1>
      <a:lt1>
        <a:srgbClr val="FFFFFF"/>
      </a:lt1>
      <a:dk2>
        <a:srgbClr val="000000"/>
      </a:dk2>
      <a:lt2>
        <a:srgbClr val="919191"/>
      </a:lt2>
      <a:accent1>
        <a:srgbClr val="618FFD"/>
      </a:accent1>
      <a:accent2>
        <a:srgbClr val="00AE00"/>
      </a:accent2>
      <a:accent3>
        <a:srgbClr val="FFFFFF"/>
      </a:accent3>
      <a:accent4>
        <a:srgbClr val="000000"/>
      </a:accent4>
      <a:accent5>
        <a:srgbClr val="B7C6FE"/>
      </a:accent5>
      <a:accent6>
        <a:srgbClr val="009D00"/>
      </a:accent6>
      <a:hlink>
        <a:srgbClr val="FC0128"/>
      </a:hlink>
      <a:folHlink>
        <a:srgbClr val="CECECE"/>
      </a:folHlink>
    </a:clrScheme>
    <a:fontScheme name="standard">
      <a:majorFont>
        <a:latin typeface="Times"/>
        <a:ea typeface=""/>
        <a:cs typeface=""/>
      </a:majorFont>
      <a:minorFont>
        <a:latin typeface="Times"/>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auto">
        <a:xfrm>
          <a:off x="0" y="0"/>
          <a:ext cx="1" cy="1"/>
        </a:xfrm>
        <a:custGeom>
          <a:avLst/>
          <a:gdLst/>
          <a:ahLst/>
          <a:cxnLst/>
          <a:rect l="0" t="0" r="0" b="0"/>
          <a:pathLst/>
        </a:custGeom>
        <a:solidFill>
          <a:schemeClr val="folHlink"/>
        </a:solidFill>
        <a:ln>
          <a:noFill/>
        </a:ln>
        <a:effectLst/>
        <a:extLst>
          <a:ext uri="{91240B29-F687-4F45-9708-019B960494DF}">
            <a14:hiddenLine xmlns:a14="http://schemas.microsoft.com/office/drawing/2010/main" w="12700" cap="flat" cmpd="sng" algn="ctr">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a:spPr>
      <a:bodyPr vert="horz" wrap="none" lIns="91440" tIns="45720" rIns="91440" bIns="45720" numCol="1" anchor="ctr" anchorCtr="0" compatLnSpc="1">
        <a:prstTxWarp prst="textNoShape">
          <a:avLst/>
        </a:prstTxWarp>
      </a:bodyPr>
      <a:lstStyle>
        <a:defPPr marL="0" marR="0" indent="0" algn="ctr" defTabSz="914400" rtl="0" eaLnBrk="0" fontAlgn="base" latinLnBrk="0" hangingPunct="0">
          <a:lnSpc>
            <a:spcPct val="100000"/>
          </a:lnSpc>
          <a:spcBef>
            <a:spcPct val="0"/>
          </a:spcBef>
          <a:spcAft>
            <a:spcPct val="0"/>
          </a:spcAft>
          <a:buClrTx/>
          <a:buSzTx/>
          <a:buFontTx/>
          <a:buNone/>
          <a:tabLst/>
          <a:defRPr kumimoji="0" lang="fr-FR" altLang="en-US" sz="4000" b="0" i="0" u="none" strike="noStrike" cap="none" normalizeH="0" baseline="0" smtClean="0">
            <a:ln>
              <a:noFill/>
            </a:ln>
            <a:solidFill>
              <a:schemeClr val="tx1"/>
            </a:solidFill>
            <a:effectLst/>
            <a:latin typeface="Times" panose="02020603050405020304" pitchFamily="18" charset="0"/>
          </a:defRPr>
        </a:defPPr>
      </a:lstStyle>
    </a:spDef>
    <a:lnDef>
      <a:spPr bwMode="auto">
        <a:xfrm>
          <a:off x="0" y="0"/>
          <a:ext cx="1" cy="1"/>
        </a:xfrm>
        <a:custGeom>
          <a:avLst/>
          <a:gdLst/>
          <a:ahLst/>
          <a:cxnLst/>
          <a:rect l="0" t="0" r="0" b="0"/>
          <a:pathLst/>
        </a:custGeom>
        <a:solidFill>
          <a:schemeClr val="folHlink"/>
        </a:solidFill>
        <a:ln>
          <a:noFill/>
        </a:ln>
        <a:effectLst/>
        <a:extLst>
          <a:ext uri="{91240B29-F687-4F45-9708-019B960494DF}">
            <a14:hiddenLine xmlns:a14="http://schemas.microsoft.com/office/drawing/2010/main" w="12700" cap="flat" cmpd="sng" algn="ctr">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a:spPr>
      <a:bodyPr vert="horz" wrap="none" lIns="91440" tIns="45720" rIns="91440" bIns="45720" numCol="1" anchor="ctr" anchorCtr="0" compatLnSpc="1">
        <a:prstTxWarp prst="textNoShape">
          <a:avLst/>
        </a:prstTxWarp>
      </a:bodyPr>
      <a:lstStyle>
        <a:defPPr marL="0" marR="0" indent="0" algn="ctr" defTabSz="914400" rtl="0" eaLnBrk="0" fontAlgn="base" latinLnBrk="0" hangingPunct="0">
          <a:lnSpc>
            <a:spcPct val="100000"/>
          </a:lnSpc>
          <a:spcBef>
            <a:spcPct val="0"/>
          </a:spcBef>
          <a:spcAft>
            <a:spcPct val="0"/>
          </a:spcAft>
          <a:buClrTx/>
          <a:buSzTx/>
          <a:buFontTx/>
          <a:buNone/>
          <a:tabLst/>
          <a:defRPr kumimoji="0" lang="fr-FR" altLang="en-US" sz="4000" b="0" i="0" u="none" strike="noStrike" cap="none" normalizeH="0" baseline="0" smtClean="0">
            <a:ln>
              <a:noFill/>
            </a:ln>
            <a:solidFill>
              <a:schemeClr val="tx1"/>
            </a:solidFill>
            <a:effectLst/>
            <a:latin typeface="Times" panose="02020603050405020304" pitchFamily="18" charset="0"/>
          </a:defRPr>
        </a:defPPr>
      </a:lstStyle>
    </a:lnDef>
  </a:objectDefaults>
  <a:extraClrSchemeLst>
    <a:extraClrScheme>
      <a:clrScheme name="standard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standard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standard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standard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standard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standard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standard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Custom Design">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3.xml><?xml version="1.0" encoding="utf-8"?>
<a:theme xmlns:a="http://schemas.openxmlformats.org/drawingml/2006/main" name="1_standard">
  <a:themeElements>
    <a:clrScheme name="">
      <a:dk1>
        <a:srgbClr val="000000"/>
      </a:dk1>
      <a:lt1>
        <a:srgbClr val="FFFFFF"/>
      </a:lt1>
      <a:dk2>
        <a:srgbClr val="000000"/>
      </a:dk2>
      <a:lt2>
        <a:srgbClr val="919191"/>
      </a:lt2>
      <a:accent1>
        <a:srgbClr val="618FFD"/>
      </a:accent1>
      <a:accent2>
        <a:srgbClr val="00AE00"/>
      </a:accent2>
      <a:accent3>
        <a:srgbClr val="FFFFFF"/>
      </a:accent3>
      <a:accent4>
        <a:srgbClr val="000000"/>
      </a:accent4>
      <a:accent5>
        <a:srgbClr val="B7C6FE"/>
      </a:accent5>
      <a:accent6>
        <a:srgbClr val="009D00"/>
      </a:accent6>
      <a:hlink>
        <a:srgbClr val="FC0128"/>
      </a:hlink>
      <a:folHlink>
        <a:srgbClr val="CECECE"/>
      </a:folHlink>
    </a:clrScheme>
    <a:fontScheme name="1_standard">
      <a:majorFont>
        <a:latin typeface="Times"/>
        <a:ea typeface=""/>
        <a:cs typeface="Arial"/>
      </a:majorFont>
      <a:minorFont>
        <a:latin typeface="Times"/>
        <a:ea typeface=""/>
        <a:cs typeface="Arial"/>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auto">
        <a:xfrm>
          <a:off x="0" y="0"/>
          <a:ext cx="1" cy="1"/>
        </a:xfrm>
        <a:custGeom>
          <a:avLst/>
          <a:gdLst/>
          <a:ahLst/>
          <a:cxnLst/>
          <a:rect l="0" t="0" r="0" b="0"/>
          <a:pathLst/>
        </a:custGeom>
        <a:solidFill>
          <a:schemeClr val="folHlink"/>
        </a:solidFill>
        <a:ln>
          <a:noFill/>
        </a:ln>
        <a:effectLst/>
        <a:extLst>
          <a:ext uri="{91240B29-F687-4F45-9708-019B960494DF}">
            <a14:hiddenLine xmlns:a14="http://schemas.microsoft.com/office/drawing/2010/main" w="12700" cap="flat" cmpd="sng" algn="ctr">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a:spPr>
      <a:bodyPr vert="horz" wrap="none" lIns="91440" tIns="45720" rIns="91440" bIns="45720" numCol="1" anchor="ctr" anchorCtr="0" compatLnSpc="1">
        <a:prstTxWarp prst="textNoShape">
          <a:avLst/>
        </a:prstTxWarp>
      </a:bodyPr>
      <a:lstStyle>
        <a:defPPr marL="0" marR="0" indent="0" algn="ctr" defTabSz="914400" rtl="0" eaLnBrk="0" fontAlgn="base" latinLnBrk="0" hangingPunct="0">
          <a:lnSpc>
            <a:spcPct val="100000"/>
          </a:lnSpc>
          <a:spcBef>
            <a:spcPct val="0"/>
          </a:spcBef>
          <a:spcAft>
            <a:spcPct val="0"/>
          </a:spcAft>
          <a:buClrTx/>
          <a:buSzTx/>
          <a:buFontTx/>
          <a:buNone/>
          <a:tabLst/>
          <a:defRPr kumimoji="0" lang="fr-FR" altLang="en-US" sz="4000" b="0" i="0" u="none" strike="noStrike" cap="none" normalizeH="0" baseline="0" smtClean="0">
            <a:ln>
              <a:noFill/>
            </a:ln>
            <a:solidFill>
              <a:schemeClr val="tx1"/>
            </a:solidFill>
            <a:effectLst/>
            <a:latin typeface="Times" panose="02020603050405020304" pitchFamily="18" charset="0"/>
          </a:defRPr>
        </a:defPPr>
      </a:lstStyle>
    </a:spDef>
    <a:lnDef>
      <a:spPr bwMode="auto">
        <a:xfrm>
          <a:off x="0" y="0"/>
          <a:ext cx="1" cy="1"/>
        </a:xfrm>
        <a:custGeom>
          <a:avLst/>
          <a:gdLst/>
          <a:ahLst/>
          <a:cxnLst/>
          <a:rect l="0" t="0" r="0" b="0"/>
          <a:pathLst/>
        </a:custGeom>
        <a:solidFill>
          <a:schemeClr val="folHlink"/>
        </a:solidFill>
        <a:ln>
          <a:noFill/>
        </a:ln>
        <a:effectLst/>
        <a:extLst>
          <a:ext uri="{91240B29-F687-4F45-9708-019B960494DF}">
            <a14:hiddenLine xmlns:a14="http://schemas.microsoft.com/office/drawing/2010/main" w="12700" cap="flat" cmpd="sng" algn="ctr">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a:spPr>
      <a:bodyPr vert="horz" wrap="none" lIns="91440" tIns="45720" rIns="91440" bIns="45720" numCol="1" anchor="ctr" anchorCtr="0" compatLnSpc="1">
        <a:prstTxWarp prst="textNoShape">
          <a:avLst/>
        </a:prstTxWarp>
      </a:bodyPr>
      <a:lstStyle>
        <a:defPPr marL="0" marR="0" indent="0" algn="ctr" defTabSz="914400" rtl="0" eaLnBrk="0" fontAlgn="base" latinLnBrk="0" hangingPunct="0">
          <a:lnSpc>
            <a:spcPct val="100000"/>
          </a:lnSpc>
          <a:spcBef>
            <a:spcPct val="0"/>
          </a:spcBef>
          <a:spcAft>
            <a:spcPct val="0"/>
          </a:spcAft>
          <a:buClrTx/>
          <a:buSzTx/>
          <a:buFontTx/>
          <a:buNone/>
          <a:tabLst/>
          <a:defRPr kumimoji="0" lang="fr-FR" altLang="en-US" sz="4000" b="0" i="0" u="none" strike="noStrike" cap="none" normalizeH="0" baseline="0" smtClean="0">
            <a:ln>
              <a:noFill/>
            </a:ln>
            <a:solidFill>
              <a:schemeClr val="tx1"/>
            </a:solidFill>
            <a:effectLst/>
            <a:latin typeface="Times" panose="02020603050405020304" pitchFamily="18" charset="0"/>
          </a:defRPr>
        </a:defPPr>
      </a:lstStyle>
    </a:lnDef>
  </a:objectDefaults>
  <a:extraClrSchemeLst>
    <a:extraClrScheme>
      <a:clrScheme name="1_standard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1_standard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1_standard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1_standard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1_standard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1_standard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1_standard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2_standard">
  <a:themeElements>
    <a:clrScheme name="">
      <a:dk1>
        <a:srgbClr val="000000"/>
      </a:dk1>
      <a:lt1>
        <a:srgbClr val="FFFFFF"/>
      </a:lt1>
      <a:dk2>
        <a:srgbClr val="000000"/>
      </a:dk2>
      <a:lt2>
        <a:srgbClr val="919191"/>
      </a:lt2>
      <a:accent1>
        <a:srgbClr val="618FFD"/>
      </a:accent1>
      <a:accent2>
        <a:srgbClr val="00AE00"/>
      </a:accent2>
      <a:accent3>
        <a:srgbClr val="FFFFFF"/>
      </a:accent3>
      <a:accent4>
        <a:srgbClr val="000000"/>
      </a:accent4>
      <a:accent5>
        <a:srgbClr val="B7C6FE"/>
      </a:accent5>
      <a:accent6>
        <a:srgbClr val="009D00"/>
      </a:accent6>
      <a:hlink>
        <a:srgbClr val="FC0128"/>
      </a:hlink>
      <a:folHlink>
        <a:srgbClr val="CECECE"/>
      </a:folHlink>
    </a:clrScheme>
    <a:fontScheme name="2_standard">
      <a:majorFont>
        <a:latin typeface="Times"/>
        <a:ea typeface=""/>
        <a:cs typeface="Arial"/>
      </a:majorFont>
      <a:minorFont>
        <a:latin typeface="Times"/>
        <a:ea typeface=""/>
        <a:cs typeface="Arial"/>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auto">
        <a:xfrm>
          <a:off x="0" y="0"/>
          <a:ext cx="1" cy="1"/>
        </a:xfrm>
        <a:custGeom>
          <a:avLst/>
          <a:gdLst/>
          <a:ahLst/>
          <a:cxnLst/>
          <a:rect l="0" t="0" r="0" b="0"/>
          <a:pathLst/>
        </a:custGeom>
        <a:solidFill>
          <a:schemeClr val="folHlink"/>
        </a:solidFill>
        <a:ln>
          <a:noFill/>
        </a:ln>
        <a:effectLst/>
        <a:extLst>
          <a:ext uri="{91240B29-F687-4F45-9708-019B960494DF}">
            <a14:hiddenLine xmlns:a14="http://schemas.microsoft.com/office/drawing/2010/main" w="12700" cap="flat" cmpd="sng" algn="ctr">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a:spPr>
      <a:bodyPr vert="horz" wrap="none" lIns="91440" tIns="45720" rIns="91440" bIns="45720" numCol="1" anchor="ctr" anchorCtr="0" compatLnSpc="1">
        <a:prstTxWarp prst="textNoShape">
          <a:avLst/>
        </a:prstTxWarp>
      </a:bodyPr>
      <a:lstStyle>
        <a:defPPr marL="0" marR="0" indent="0" algn="ctr" defTabSz="914400" rtl="0" eaLnBrk="0" fontAlgn="base" latinLnBrk="0" hangingPunct="0">
          <a:lnSpc>
            <a:spcPct val="100000"/>
          </a:lnSpc>
          <a:spcBef>
            <a:spcPct val="0"/>
          </a:spcBef>
          <a:spcAft>
            <a:spcPct val="0"/>
          </a:spcAft>
          <a:buClrTx/>
          <a:buSzTx/>
          <a:buFontTx/>
          <a:buNone/>
          <a:tabLst/>
          <a:defRPr kumimoji="0" lang="fr-FR" altLang="en-US" sz="4000" b="0" i="0" u="none" strike="noStrike" cap="none" normalizeH="0" baseline="0" smtClean="0">
            <a:ln>
              <a:noFill/>
            </a:ln>
            <a:solidFill>
              <a:schemeClr val="tx1"/>
            </a:solidFill>
            <a:effectLst/>
            <a:latin typeface="Times" panose="02020603050405020304" pitchFamily="18" charset="0"/>
          </a:defRPr>
        </a:defPPr>
      </a:lstStyle>
    </a:spDef>
    <a:lnDef>
      <a:spPr bwMode="auto">
        <a:xfrm>
          <a:off x="0" y="0"/>
          <a:ext cx="1" cy="1"/>
        </a:xfrm>
        <a:custGeom>
          <a:avLst/>
          <a:gdLst/>
          <a:ahLst/>
          <a:cxnLst/>
          <a:rect l="0" t="0" r="0" b="0"/>
          <a:pathLst/>
        </a:custGeom>
        <a:solidFill>
          <a:schemeClr val="folHlink"/>
        </a:solidFill>
        <a:ln>
          <a:noFill/>
        </a:ln>
        <a:effectLst/>
        <a:extLst>
          <a:ext uri="{91240B29-F687-4F45-9708-019B960494DF}">
            <a14:hiddenLine xmlns:a14="http://schemas.microsoft.com/office/drawing/2010/main" w="12700" cap="flat" cmpd="sng" algn="ctr">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a:spPr>
      <a:bodyPr vert="horz" wrap="none" lIns="91440" tIns="45720" rIns="91440" bIns="45720" numCol="1" anchor="ctr" anchorCtr="0" compatLnSpc="1">
        <a:prstTxWarp prst="textNoShape">
          <a:avLst/>
        </a:prstTxWarp>
      </a:bodyPr>
      <a:lstStyle>
        <a:defPPr marL="0" marR="0" indent="0" algn="ctr" defTabSz="914400" rtl="0" eaLnBrk="0" fontAlgn="base" latinLnBrk="0" hangingPunct="0">
          <a:lnSpc>
            <a:spcPct val="100000"/>
          </a:lnSpc>
          <a:spcBef>
            <a:spcPct val="0"/>
          </a:spcBef>
          <a:spcAft>
            <a:spcPct val="0"/>
          </a:spcAft>
          <a:buClrTx/>
          <a:buSzTx/>
          <a:buFontTx/>
          <a:buNone/>
          <a:tabLst/>
          <a:defRPr kumimoji="0" lang="fr-FR" altLang="en-US" sz="4000" b="0" i="0" u="none" strike="noStrike" cap="none" normalizeH="0" baseline="0" smtClean="0">
            <a:ln>
              <a:noFill/>
            </a:ln>
            <a:solidFill>
              <a:schemeClr val="tx1"/>
            </a:solidFill>
            <a:effectLst/>
            <a:latin typeface="Times" panose="02020603050405020304" pitchFamily="18" charset="0"/>
          </a:defRPr>
        </a:defPPr>
      </a:lstStyle>
    </a:lnDef>
  </a:objectDefaults>
  <a:extraClrSchemeLst>
    <a:extraClrScheme>
      <a:clrScheme name="2_standard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2_standard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2_standard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2_standard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2_standard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2_standard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2_standard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Office Theme">
  <a:themeElements>
    <a:clrScheme name="">
      <a:dk1>
        <a:srgbClr val="000000"/>
      </a:dk1>
      <a:lt1>
        <a:srgbClr val="FFFFFF"/>
      </a:lt1>
      <a:dk2>
        <a:srgbClr val="000000"/>
      </a:dk2>
      <a:lt2>
        <a:srgbClr val="919191"/>
      </a:lt2>
      <a:accent1>
        <a:srgbClr val="618FFD"/>
      </a:accent1>
      <a:accent2>
        <a:srgbClr val="00AE00"/>
      </a:accent2>
      <a:accent3>
        <a:srgbClr val="FFFFFF"/>
      </a:accent3>
      <a:accent4>
        <a:srgbClr val="000000"/>
      </a:accent4>
      <a:accent5>
        <a:srgbClr val="B7C6FE"/>
      </a:accent5>
      <a:accent6>
        <a:srgbClr val="009D00"/>
      </a:accent6>
      <a:hlink>
        <a:srgbClr val="FC0128"/>
      </a:hlink>
      <a:folHlink>
        <a:srgbClr val="CECECE"/>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6.xml><?xml version="1.0" encoding="utf-8"?>
<a:theme xmlns:a="http://schemas.openxmlformats.org/drawingml/2006/main" name="Office Theme">
  <a:themeElements>
    <a:clrScheme name="">
      <a:dk1>
        <a:srgbClr val="000000"/>
      </a:dk1>
      <a:lt1>
        <a:srgbClr val="FFFFFF"/>
      </a:lt1>
      <a:dk2>
        <a:srgbClr val="000000"/>
      </a:dk2>
      <a:lt2>
        <a:srgbClr val="919191"/>
      </a:lt2>
      <a:accent1>
        <a:srgbClr val="618FFD"/>
      </a:accent1>
      <a:accent2>
        <a:srgbClr val="00AE00"/>
      </a:accent2>
      <a:accent3>
        <a:srgbClr val="FFFFFF"/>
      </a:accent3>
      <a:accent4>
        <a:srgbClr val="000000"/>
      </a:accent4>
      <a:accent5>
        <a:srgbClr val="B7C6FE"/>
      </a:accent5>
      <a:accent6>
        <a:srgbClr val="009D00"/>
      </a:accent6>
      <a:hlink>
        <a:srgbClr val="FC0128"/>
      </a:hlink>
      <a:folHlink>
        <a:srgbClr val="CECECE"/>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Macintosh HD:Applications (Mac OS 9):Microsoft Office 2001:Modèles:Présentations:Modèles:Usine</Template>
  <TotalTime>18861</TotalTime>
  <Pages>16</Pages>
  <Words>505</Words>
  <Application>Microsoft Office PowerPoint</Application>
  <PresentationFormat>Presentación en pantalla (4:3)</PresentationFormat>
  <Paragraphs>44</Paragraphs>
  <Slides>5</Slides>
  <Notes>2</Notes>
  <HiddenSlides>0</HiddenSlides>
  <MMClips>0</MMClips>
  <ScaleCrop>false</ScaleCrop>
  <HeadingPairs>
    <vt:vector size="6" baseType="variant">
      <vt:variant>
        <vt:lpstr>Fuentes usadas</vt:lpstr>
      </vt:variant>
      <vt:variant>
        <vt:i4>6</vt:i4>
      </vt:variant>
      <vt:variant>
        <vt:lpstr>Tema</vt:lpstr>
      </vt:variant>
      <vt:variant>
        <vt:i4>4</vt:i4>
      </vt:variant>
      <vt:variant>
        <vt:lpstr>Títulos de diapositiva</vt:lpstr>
      </vt:variant>
      <vt:variant>
        <vt:i4>5</vt:i4>
      </vt:variant>
    </vt:vector>
  </HeadingPairs>
  <TitlesOfParts>
    <vt:vector size="15" baseType="lpstr">
      <vt:lpstr>Aptos</vt:lpstr>
      <vt:lpstr>Aptos Display</vt:lpstr>
      <vt:lpstr>Arial</vt:lpstr>
      <vt:lpstr>Franklin Gothic Demi</vt:lpstr>
      <vt:lpstr>Franklin Gothic Medium</vt:lpstr>
      <vt:lpstr>Times</vt:lpstr>
      <vt:lpstr>standard</vt:lpstr>
      <vt:lpstr>Custom Design</vt:lpstr>
      <vt:lpstr>1_standard</vt:lpstr>
      <vt:lpstr>2_standard</vt:lpstr>
      <vt:lpstr> </vt:lpstr>
      <vt:lpstr> </vt:lpstr>
      <vt:lpstr> </vt:lpstr>
      <vt:lpstr> </vt:lpstr>
      <vt:lpstr>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Présentation PowerPoint  -  ERCIM slides</dc:title>
  <dc:subject/>
  <dc:creator>ERCIM</dc:creator>
  <cp:keywords/>
  <dc:description/>
  <cp:lastModifiedBy>Isabel Barbancho</cp:lastModifiedBy>
  <cp:revision>949</cp:revision>
  <cp:lastPrinted>2019-10-22T13:58:09Z</cp:lastPrinted>
  <dcterms:created xsi:type="dcterms:W3CDTF">1998-08-24T17:10:24Z</dcterms:created>
  <dcterms:modified xsi:type="dcterms:W3CDTF">2026-05-20T09:37:41Z</dcterms:modified>
</cp:coreProperties>
</file>